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59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6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28.03.2013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794935"/>
            <a:ext cx="6984775" cy="1828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Природные ресурсы Восточной Сибири и проблемы их освоения.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Цели урока: познакомиться с природными ресурсами Восточной Сибири и проблемами их освоения. Углубить знания о взаимосвязях между компонентами природы.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6021288"/>
            <a:ext cx="482453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Учитель географии МКОУ </a:t>
            </a:r>
            <a:r>
              <a:rPr lang="ru-RU" dirty="0" err="1" smtClean="0"/>
              <a:t>Скатинская</a:t>
            </a:r>
            <a:r>
              <a:rPr lang="ru-RU" dirty="0" smtClean="0"/>
              <a:t> СОШ </a:t>
            </a:r>
            <a:r>
              <a:rPr lang="ru-RU" dirty="0" err="1" smtClean="0"/>
              <a:t>Леванова</a:t>
            </a:r>
            <a:r>
              <a:rPr lang="ru-RU" smtClean="0"/>
              <a:t> В.А.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5294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3043466"/>
          </a:xfrm>
        </p:spPr>
        <p:txBody>
          <a:bodyPr>
            <a:normAutofit/>
          </a:bodyPr>
          <a:lstStyle/>
          <a:p>
            <a:r>
              <a:rPr lang="ru-RU" dirty="0" smtClean="0"/>
              <a:t>Какие проблемы возникают при добыче и переработке минеральных ресурсов?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73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Водные ресурсы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и покажите на карте крупные реки и озера Восточной Сибири.</a:t>
            </a:r>
          </a:p>
          <a:p>
            <a:r>
              <a:rPr lang="ru-RU" dirty="0" smtClean="0"/>
              <a:t>Значение водных ресурсов.</a:t>
            </a:r>
          </a:p>
          <a:p>
            <a:r>
              <a:rPr lang="ru-RU" dirty="0" smtClean="0"/>
              <a:t>Существуют ли проблемы, связанные с использованием водных ресурсов?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8556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5222644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397" y="144463"/>
            <a:ext cx="4737668" cy="357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268760"/>
            <a:ext cx="2088232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Лена.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4581128"/>
            <a:ext cx="252028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Енисей 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349484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Озеро Байкал.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487" y="2119313"/>
            <a:ext cx="4794388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8263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Братская ГЭС на Ангаре.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00808"/>
            <a:ext cx="6491812" cy="453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8221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Биологические ресурсы.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119256"/>
            <a:ext cx="7416824" cy="411805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Лесные ресурсы – около половины всех лесных ресурсов страны.</a:t>
            </a:r>
          </a:p>
          <a:p>
            <a:r>
              <a:rPr lang="ru-RU" dirty="0" smtClean="0"/>
              <a:t>Произрастают ценные хвойные породы: лиственница, сосна, кедр, ель, пихта.</a:t>
            </a:r>
          </a:p>
          <a:p>
            <a:endParaRPr lang="ru-RU" dirty="0" smtClean="0"/>
          </a:p>
          <a:p>
            <a:r>
              <a:rPr lang="ru-RU" b="1" dirty="0" smtClean="0"/>
              <a:t>Почему на лиственницу приходится 2/3 всех лесных ресурсов Восточной Сибири?</a:t>
            </a:r>
          </a:p>
          <a:p>
            <a:r>
              <a:rPr lang="ru-RU" b="1" dirty="0" smtClean="0"/>
              <a:t>Почему в лесозаготовках преобладает сосна, а не лиственница</a:t>
            </a:r>
            <a:r>
              <a:rPr lang="ru-RU" dirty="0" smtClean="0"/>
              <a:t>?</a:t>
            </a:r>
          </a:p>
          <a:p>
            <a:r>
              <a:rPr lang="ru-RU" b="1" dirty="0" smtClean="0"/>
              <a:t>Какие еще биологические ресурсы характерны для Восточной Сибири?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592354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12" y="3103351"/>
            <a:ext cx="5329864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0055"/>
            <a:ext cx="47625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1196752"/>
            <a:ext cx="2232248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Колонок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4293096"/>
            <a:ext cx="2664296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/>
              <a:t>Баргузинский</a:t>
            </a:r>
            <a:r>
              <a:rPr lang="ru-RU" sz="2400" b="1" dirty="0" smtClean="0"/>
              <a:t> соболь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74350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08920"/>
            <a:ext cx="4804833" cy="360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1112"/>
            <a:ext cx="4159150" cy="3417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1340767"/>
            <a:ext cx="3024336" cy="7006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Лиственница 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4437112"/>
            <a:ext cx="1872208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Кедр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946060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836712"/>
            <a:ext cx="7272808" cy="4886357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Какими природными ресурсами Восточная Сибирь богата, а каких недостаточно?</a:t>
            </a:r>
          </a:p>
          <a:p>
            <a:endParaRPr lang="ru-RU" sz="3200" b="1" dirty="0" smtClean="0"/>
          </a:p>
          <a:p>
            <a:r>
              <a:rPr lang="ru-RU" sz="3200" b="1" dirty="0" smtClean="0"/>
              <a:t>Что осложняет использование природных ресурсов Восточной Сибири?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975970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Параграф 40.</a:t>
            </a:r>
          </a:p>
          <a:p>
            <a:r>
              <a:rPr lang="ru-RU" dirty="0" smtClean="0"/>
              <a:t>Подготовить сообщения об одном из природных ресурсов Восточной Сибири и использовании его в народном хозяйстве.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2968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24744"/>
            <a:ext cx="7056784" cy="482794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/>
              <a:t>«Российское </a:t>
            </a:r>
            <a:r>
              <a:rPr lang="ru-RU" sz="3600" b="1" dirty="0"/>
              <a:t>могущество прирастать будет </a:t>
            </a:r>
            <a:r>
              <a:rPr lang="ru-RU" sz="3600" b="1" dirty="0" smtClean="0"/>
              <a:t>Сибирью»</a:t>
            </a:r>
            <a:endParaRPr lang="ru-RU" sz="3600" dirty="0"/>
          </a:p>
          <a:p>
            <a:pPr marL="0" indent="0" algn="r">
              <a:buNone/>
            </a:pPr>
            <a:r>
              <a:rPr lang="ru-RU" sz="3600" b="1" dirty="0" smtClean="0"/>
              <a:t>			</a:t>
            </a:r>
            <a:r>
              <a:rPr lang="ru-RU" b="1" dirty="0" smtClean="0"/>
              <a:t>М. В. Ломоносов</a:t>
            </a:r>
            <a:r>
              <a:rPr lang="ru-RU" b="1" dirty="0"/>
              <a:t>  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Согласны ли вы с высказыванием </a:t>
            </a:r>
            <a:r>
              <a:rPr lang="ru-RU" dirty="0" err="1" smtClean="0"/>
              <a:t>М.В.Ломоносова</a:t>
            </a:r>
            <a:r>
              <a:rPr lang="ru-RU" dirty="0" smtClean="0"/>
              <a:t>? Ответ обоснуйте.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5829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739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 сайты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556792"/>
            <a:ext cx="7416824" cy="4680520"/>
          </a:xfrm>
        </p:spPr>
        <p:txBody>
          <a:bodyPr>
            <a:normAutofit/>
          </a:bodyPr>
          <a:lstStyle/>
          <a:p>
            <a:r>
              <a:rPr lang="en-US" sz="1800" dirty="0"/>
              <a:t>http://</a:t>
            </a:r>
            <a:r>
              <a:rPr lang="en-US" sz="1800" dirty="0" smtClean="0"/>
              <a:t>900igr.net/kartinki/geografija/Vostochnaja-Sibir/028-Vostochnaja-Sibir.html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ako.ru/Kuzbass/polezn.asp?n=9</a:t>
            </a:r>
            <a:endParaRPr lang="ru-RU" sz="1800" dirty="0" smtClean="0"/>
          </a:p>
          <a:p>
            <a:r>
              <a:rPr lang="en-US" sz="1800" dirty="0"/>
              <a:t>http://mir42.ru/content/view/2339</a:t>
            </a:r>
            <a:r>
              <a:rPr lang="en-US" sz="1800" dirty="0" smtClean="0"/>
              <a:t>/</a:t>
            </a:r>
            <a:endParaRPr lang="ru-RU" sz="1800" dirty="0" smtClean="0"/>
          </a:p>
          <a:p>
            <a:r>
              <a:rPr lang="en-US" sz="1800" dirty="0"/>
              <a:t>http://www.saytanet.ru/photo/goroda/almaznyj_karer_mirnyj_jakutija/90-0-11241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travel.tyumen.tv/main/print:page,1,2877-kak-melkie-mestorozhdeniya-zolota-mogut-prinesti-bolshuyu-pribyl.html</a:t>
            </a:r>
            <a:endParaRPr lang="ru-RU" sz="1800" dirty="0" smtClean="0"/>
          </a:p>
          <a:p>
            <a:r>
              <a:rPr lang="en-US" sz="1800" dirty="0"/>
              <a:t>http://www.liveinternet.ru/users/irishka26rus/post241545719</a:t>
            </a:r>
            <a:r>
              <a:rPr lang="en-US" sz="1800" dirty="0" smtClean="0"/>
              <a:t>/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casual.rcb.ru/enisey/evenkiya.asp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www.photosight.ru/photos/429830/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eva.vnt.ru/discussion_club/viewtopic.php?f=77&amp;t=1729&amp;start=20</a:t>
            </a:r>
            <a:endParaRPr lang="ru-RU" sz="1800" dirty="0" smtClean="0"/>
          </a:p>
          <a:p>
            <a:r>
              <a:rPr lang="en-US" sz="1800" dirty="0"/>
              <a:t>http://zateevo.ru/?section=page&amp;alias=otvet210110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827503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272808" cy="4742341"/>
          </a:xfrm>
        </p:spPr>
        <p:txBody>
          <a:bodyPr>
            <a:normAutofit/>
          </a:bodyPr>
          <a:lstStyle/>
          <a:p>
            <a:r>
              <a:rPr lang="en-US" sz="1800" dirty="0"/>
              <a:t>https://</a:t>
            </a:r>
            <a:r>
              <a:rPr lang="en-US" sz="1800" dirty="0" smtClean="0"/>
              <a:t>eva.ru/albumpage/76864/120430.htm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900igr.net/kartinki/okruzhajuschij-mir/Prirodnye-zapovedniki-Rossii/010-Barguzinskij-zapovednik.html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fishing.pri.ee/viewtopic.php?f=52&amp;t=119&amp;start=20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krasivye-mesta.ru/tomskaya-oblast</a:t>
            </a:r>
            <a:endParaRPr lang="ru-RU" sz="1800" dirty="0" smtClean="0"/>
          </a:p>
          <a:p>
            <a:r>
              <a:rPr lang="en-US" sz="1800" dirty="0"/>
              <a:t>http://</a:t>
            </a:r>
            <a:r>
              <a:rPr lang="en-US" sz="1800" dirty="0" smtClean="0"/>
              <a:t>galt-auto.ru/publ/168-1-0-549</a:t>
            </a:r>
            <a:endParaRPr lang="ru-RU" sz="1800" dirty="0" smtClean="0"/>
          </a:p>
          <a:p>
            <a:r>
              <a:rPr lang="en-US" sz="1800" dirty="0"/>
              <a:t>http://naturelight.ru/show_photo/7099.html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247873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7"/>
            <a:ext cx="6965245" cy="10801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Какими природными ресурсами богата Восточная Сибирь?</a:t>
            </a:r>
            <a:endParaRPr lang="ru-RU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17440"/>
            <a:ext cx="672074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6913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83226"/>
          </a:xfrm>
        </p:spPr>
        <p:txBody>
          <a:bodyPr/>
          <a:lstStyle/>
          <a:p>
            <a:r>
              <a:rPr lang="ru-RU" dirty="0" smtClean="0"/>
              <a:t>Минеральные ресурсы.</a:t>
            </a:r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691680" y="1664804"/>
            <a:ext cx="1440160" cy="7560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411760" y="1700808"/>
            <a:ext cx="1008112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07904" y="1700808"/>
            <a:ext cx="0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355976" y="1700808"/>
            <a:ext cx="216024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860032" y="1700808"/>
            <a:ext cx="864096" cy="1800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436096" y="1700808"/>
            <a:ext cx="936104" cy="10441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411760" y="4725144"/>
            <a:ext cx="5832648" cy="14401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Какие минеральные ресурсы распространены на территории Восточной Сибири?  Назовите крупнейшие месторождения.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9620643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Минеральные ресурсы.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4144" y="2185576"/>
            <a:ext cx="223224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Каменный уголь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Тунгусский , Ленский, </a:t>
            </a:r>
            <a:r>
              <a:rPr lang="ru-RU" dirty="0" err="1" smtClean="0"/>
              <a:t>Южно</a:t>
            </a:r>
            <a:r>
              <a:rPr lang="ru-RU" dirty="0" smtClean="0"/>
              <a:t> – Якутский бассейны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88160" y="3665840"/>
            <a:ext cx="208823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Бурый уголь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Канско- </a:t>
            </a:r>
            <a:r>
              <a:rPr lang="ru-RU" dirty="0" err="1" smtClean="0"/>
              <a:t>Ачинский</a:t>
            </a:r>
            <a:r>
              <a:rPr lang="ru-RU" dirty="0" smtClean="0"/>
              <a:t> бассейн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25244" y="4818020"/>
            <a:ext cx="208823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Железные руды.</a:t>
            </a:r>
          </a:p>
          <a:p>
            <a:pPr algn="ctr"/>
            <a:r>
              <a:rPr lang="ru-RU" dirty="0" err="1" smtClean="0"/>
              <a:t>Коршуновское</a:t>
            </a:r>
            <a:r>
              <a:rPr lang="ru-RU" dirty="0" smtClean="0"/>
              <a:t>, Абаканское, </a:t>
            </a:r>
            <a:r>
              <a:rPr lang="ru-RU" dirty="0" err="1" smtClean="0"/>
              <a:t>Ангаро-Питское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58612" y="2185576"/>
            <a:ext cx="158417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Медно-никелевые </a:t>
            </a:r>
            <a:r>
              <a:rPr lang="ru-RU" dirty="0" smtClean="0"/>
              <a:t>Норильск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44208" y="3612128"/>
            <a:ext cx="180020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Золото.</a:t>
            </a:r>
          </a:p>
          <a:p>
            <a:pPr algn="ctr"/>
            <a:r>
              <a:rPr lang="ru-RU" dirty="0" smtClean="0"/>
              <a:t>Бодайбо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89356" y="4774376"/>
            <a:ext cx="194421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Алмазы.</a:t>
            </a:r>
          </a:p>
          <a:p>
            <a:pPr algn="ctr"/>
            <a:r>
              <a:rPr lang="ru-RU" dirty="0" smtClean="0"/>
              <a:t>Мирный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325244" y="1700808"/>
            <a:ext cx="1044116" cy="484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369360" y="2185576"/>
            <a:ext cx="127464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Бокситы</a:t>
            </a:r>
            <a:r>
              <a:rPr lang="ru-RU" dirty="0" smtClean="0"/>
              <a:t>.</a:t>
            </a:r>
          </a:p>
          <a:p>
            <a:pPr algn="ctr"/>
            <a:r>
              <a:rPr lang="ru-RU" dirty="0" err="1" smtClean="0"/>
              <a:t>В.Саян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2185576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/>
              <a:t>Полиметаллы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Алтай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69360" y="3665840"/>
            <a:ext cx="2930832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Нерудные ископаемые.</a:t>
            </a:r>
          </a:p>
          <a:p>
            <a:pPr algn="ctr"/>
            <a:r>
              <a:rPr lang="ru-RU" dirty="0" smtClean="0"/>
              <a:t>Слюда, графит, соли, </a:t>
            </a:r>
            <a:r>
              <a:rPr lang="ru-RU" dirty="0" err="1" smtClean="0"/>
              <a:t>чароит</a:t>
            </a:r>
            <a:r>
              <a:rPr lang="ru-RU" dirty="0" smtClean="0"/>
              <a:t>, исландский шпат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483768" y="1700808"/>
            <a:ext cx="1152128" cy="1965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6" idx="0"/>
          </p:cNvCxnSpPr>
          <p:nvPr/>
        </p:nvCxnSpPr>
        <p:spPr>
          <a:xfrm flipH="1">
            <a:off x="3369360" y="1700808"/>
            <a:ext cx="410552" cy="31172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4006684" y="1700808"/>
            <a:ext cx="0" cy="484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413476" y="1700808"/>
            <a:ext cx="230532" cy="1911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4989356" y="1700808"/>
            <a:ext cx="518748" cy="3073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5508104" y="1700808"/>
            <a:ext cx="288032" cy="484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961464" y="1700808"/>
            <a:ext cx="972108" cy="1911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6444208" y="1700808"/>
            <a:ext cx="900100" cy="484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1025964" y="6086780"/>
            <a:ext cx="7416824" cy="771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Почему такое разнообразие минеральных ресурсов?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339080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488" y="817582"/>
            <a:ext cx="3524780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Каменный уголь.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52"/>
            <a:ext cx="4535488" cy="405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2487594"/>
            <a:ext cx="4608512" cy="437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2291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Алмазный карьер. Мирный. Якутия.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52271"/>
            <a:ext cx="60960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3475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817582"/>
            <a:ext cx="3488268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Добыча золота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438" y="4005064"/>
            <a:ext cx="5067562" cy="286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" y="0"/>
            <a:ext cx="416242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5724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Норильск. Добыча никеля.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18" y="2115042"/>
            <a:ext cx="6093246" cy="405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0822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177</TotalTime>
  <Words>355</Words>
  <Application>Microsoft Office PowerPoint</Application>
  <PresentationFormat>Экран (4:3)</PresentationFormat>
  <Paragraphs>78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Кнопка</vt:lpstr>
      <vt:lpstr>Природные ресурсы Восточной Сибири и проблемы их освоения.</vt:lpstr>
      <vt:lpstr>Презентация PowerPoint</vt:lpstr>
      <vt:lpstr>Какими природными ресурсами богата Восточная Сибирь?</vt:lpstr>
      <vt:lpstr>Минеральные ресурсы.</vt:lpstr>
      <vt:lpstr>Минеральные ресурсы.</vt:lpstr>
      <vt:lpstr>Каменный уголь.</vt:lpstr>
      <vt:lpstr>Алмазный карьер. Мирный. Якутия.</vt:lpstr>
      <vt:lpstr>Добыча золота</vt:lpstr>
      <vt:lpstr>Норильск. Добыча никеля.</vt:lpstr>
      <vt:lpstr>Какие проблемы возникают при добыче и переработке минеральных ресурсов?</vt:lpstr>
      <vt:lpstr>Водные ресурсы</vt:lpstr>
      <vt:lpstr>Презентация PowerPoint</vt:lpstr>
      <vt:lpstr>Озеро Байкал.</vt:lpstr>
      <vt:lpstr>Братская ГЭС на Ангаре.</vt:lpstr>
      <vt:lpstr>Биологические ресурсы.</vt:lpstr>
      <vt:lpstr>Презентация PowerPoint</vt:lpstr>
      <vt:lpstr>Презентация PowerPoint</vt:lpstr>
      <vt:lpstr>Презентация PowerPoint</vt:lpstr>
      <vt:lpstr>Домашнее задание.</vt:lpstr>
      <vt:lpstr>Интернет сайты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Природные ресурсы Восточной Сибири и проблемы их освоения.</dc:title>
  <cp:lastModifiedBy>Asp.Net</cp:lastModifiedBy>
  <cp:revision>18</cp:revision>
  <dcterms:modified xsi:type="dcterms:W3CDTF">2013-03-28T19:52:30Z</dcterms:modified>
</cp:coreProperties>
</file>