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5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94935"/>
            <a:ext cx="6984775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Природные ресурсы Восточной Сибири и проблемы их освоения.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Цели урока: познакомиться с природными ресурсами Восточной Сибири и проблемами их освоения. Углубить знания о взаимосвязях между компонентами природы.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6021288"/>
            <a:ext cx="48245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географии МКОУ </a:t>
            </a:r>
            <a:r>
              <a:rPr lang="ru-RU" dirty="0" err="1" smtClean="0"/>
              <a:t>Скатинская</a:t>
            </a:r>
            <a:r>
              <a:rPr lang="ru-RU" dirty="0" smtClean="0"/>
              <a:t> СОШ </a:t>
            </a:r>
            <a:r>
              <a:rPr lang="ru-RU" dirty="0" err="1" smtClean="0"/>
              <a:t>Леванова</a:t>
            </a:r>
            <a:r>
              <a:rPr lang="ru-RU" smtClean="0"/>
              <a:t> В.А.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29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043466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проблемы возникают при добыче и переработке минеральных ресурсов?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07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и покажите на карте крупные реки и озера Восточной Сибири.</a:t>
            </a:r>
          </a:p>
          <a:p>
            <a:r>
              <a:rPr lang="ru-RU" dirty="0" smtClean="0"/>
              <a:t>Значение водных ресурсов.</a:t>
            </a:r>
          </a:p>
          <a:p>
            <a:r>
              <a:rPr lang="ru-RU" dirty="0" smtClean="0"/>
              <a:t>Существуют ли проблемы, связанные с использованием водных ресурсов?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855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5222644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97" y="144463"/>
            <a:ext cx="4737668" cy="357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268760"/>
            <a:ext cx="208823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Лена.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581128"/>
            <a:ext cx="2520280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Енисей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34948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Байкал.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87" y="2119313"/>
            <a:ext cx="4794388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826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Братская ГЭС на Ангаре.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91812" cy="453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22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Биологические ресурсы.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6"/>
            <a:ext cx="7416824" cy="41180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Лесные ресурсы – около половины всех лесных ресурсов страны.</a:t>
            </a:r>
          </a:p>
          <a:p>
            <a:r>
              <a:rPr lang="ru-RU" dirty="0" smtClean="0"/>
              <a:t>Произрастают ценные хвойные породы: лиственница, сосна, кедр, ель, пихта.</a:t>
            </a:r>
          </a:p>
          <a:p>
            <a:endParaRPr lang="ru-RU" dirty="0" smtClean="0"/>
          </a:p>
          <a:p>
            <a:r>
              <a:rPr lang="ru-RU" b="1" dirty="0" smtClean="0"/>
              <a:t>Почему на лиственницу приходится 2/3 всех лесных ресурсов Восточной Сибири?</a:t>
            </a:r>
          </a:p>
          <a:p>
            <a:r>
              <a:rPr lang="ru-RU" b="1" dirty="0" smtClean="0"/>
              <a:t>Почему в лесозаготовках преобладает сосна, а не лиственница</a:t>
            </a:r>
            <a:r>
              <a:rPr lang="ru-RU" dirty="0" smtClean="0"/>
              <a:t>?</a:t>
            </a:r>
          </a:p>
          <a:p>
            <a:r>
              <a:rPr lang="ru-RU" b="1" dirty="0" smtClean="0"/>
              <a:t>Какие еще биологические ресурсы характерны для Восточной Сибири?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9235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" y="3103351"/>
            <a:ext cx="5329864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055"/>
            <a:ext cx="47625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196752"/>
            <a:ext cx="2232248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Колонок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4293096"/>
            <a:ext cx="2664296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Баргузинский</a:t>
            </a:r>
            <a:r>
              <a:rPr lang="ru-RU" sz="2400" b="1" dirty="0" smtClean="0"/>
              <a:t> соболь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74350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480483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1112"/>
            <a:ext cx="4159150" cy="341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340767"/>
            <a:ext cx="3024336" cy="700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Лиственница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4437112"/>
            <a:ext cx="187220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Кедр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94606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272808" cy="488635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Какими природными ресурсами Восточная Сибирь богата, а каких недостаточно?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Что осложняет использование природных ресурсов Восточной Сибири?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97597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40.</a:t>
            </a:r>
          </a:p>
          <a:p>
            <a:r>
              <a:rPr lang="ru-RU" dirty="0" smtClean="0"/>
              <a:t>Подготовить сообщения об одном из природных ресурсов Восточной Сибири и использовании его в народном хозяйстве.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296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056784" cy="48279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«Российское </a:t>
            </a:r>
            <a:r>
              <a:rPr lang="ru-RU" sz="3600" b="1" dirty="0"/>
              <a:t>могущество прирастать будет </a:t>
            </a:r>
            <a:r>
              <a:rPr lang="ru-RU" sz="3600" b="1" dirty="0" smtClean="0"/>
              <a:t>Сибирью»</a:t>
            </a:r>
            <a:endParaRPr lang="ru-RU" sz="3600" dirty="0"/>
          </a:p>
          <a:p>
            <a:pPr marL="0" indent="0" algn="r">
              <a:buNone/>
            </a:pPr>
            <a:r>
              <a:rPr lang="ru-RU" sz="3600" b="1" dirty="0" smtClean="0"/>
              <a:t>			</a:t>
            </a:r>
            <a:r>
              <a:rPr lang="ru-RU" b="1" dirty="0" smtClean="0"/>
              <a:t>М. В. Ломоносов</a:t>
            </a:r>
            <a:r>
              <a:rPr lang="ru-RU" b="1" dirty="0"/>
              <a:t>  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Согласны ли вы с высказыванием </a:t>
            </a:r>
            <a:r>
              <a:rPr lang="ru-RU" dirty="0" err="1" smtClean="0"/>
              <a:t>М.В.Ломоносова</a:t>
            </a:r>
            <a:r>
              <a:rPr lang="ru-RU" dirty="0" smtClean="0"/>
              <a:t>? Ответ обоснуйте.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5829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сайты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416824" cy="4680520"/>
          </a:xfrm>
        </p:spPr>
        <p:txBody>
          <a:bodyPr>
            <a:normAutofit/>
          </a:bodyPr>
          <a:lstStyle/>
          <a:p>
            <a:r>
              <a:rPr lang="en-US" sz="1800" dirty="0"/>
              <a:t>http://</a:t>
            </a:r>
            <a:r>
              <a:rPr lang="en-US" sz="1800" dirty="0" smtClean="0"/>
              <a:t>900igr.net/kartinki/geografija/Vostochnaja-Sibir/028-Vostochnaja-Sibir.html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ako.ru/Kuzbass/polezn.asp?n=9</a:t>
            </a:r>
            <a:endParaRPr lang="ru-RU" sz="1800" dirty="0" smtClean="0"/>
          </a:p>
          <a:p>
            <a:r>
              <a:rPr lang="en-US" sz="1800" dirty="0"/>
              <a:t>http://mir42.ru/content/view/2339</a:t>
            </a:r>
            <a:r>
              <a:rPr lang="en-US" sz="1800" dirty="0" smtClean="0"/>
              <a:t>/</a:t>
            </a:r>
            <a:endParaRPr lang="ru-RU" sz="1800" dirty="0" smtClean="0"/>
          </a:p>
          <a:p>
            <a:r>
              <a:rPr lang="en-US" sz="1800" dirty="0"/>
              <a:t>http://www.saytanet.ru/photo/goroda/almaznyj_karer_mirnyj_jakutija/90-0-11241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travel.tyumen.tv/main/print:page,1,2877-kak-melkie-mestorozhdeniya-zolota-mogut-prinesti-bolshuyu-pribyl.html</a:t>
            </a:r>
            <a:endParaRPr lang="ru-RU" sz="1800" dirty="0" smtClean="0"/>
          </a:p>
          <a:p>
            <a:r>
              <a:rPr lang="en-US" sz="1800" dirty="0"/>
              <a:t>http://www.liveinternet.ru/users/irishka26rus/post241545719</a:t>
            </a:r>
            <a:r>
              <a:rPr lang="en-US" sz="1800" dirty="0" smtClean="0"/>
              <a:t>/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casual.rcb.ru/enisey/evenkiya.asp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www.photosight.ru/photos/429830/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eva.vnt.ru/discussion_club/viewtopic.php?f=77&amp;t=1729&amp;start=20</a:t>
            </a:r>
            <a:endParaRPr lang="ru-RU" sz="1800" dirty="0" smtClean="0"/>
          </a:p>
          <a:p>
            <a:r>
              <a:rPr lang="en-US" sz="1800" dirty="0"/>
              <a:t>http://zateevo.ru/?section=page&amp;alias=otvet210110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82750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272808" cy="4742341"/>
          </a:xfrm>
        </p:spPr>
        <p:txBody>
          <a:bodyPr>
            <a:norm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eva.ru/albumpage/76864/120430.htm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900igr.net/kartinki/okruzhajuschij-mir/Prirodnye-zapovedniki-Rossii/010-Barguzinskij-zapovednik.html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fishing.pri.ee/viewtopic.php?f=52&amp;t=119&amp;start=20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krasivye-mesta.ru/tomskaya-oblast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galt-auto.ru/publ/168-1-0-549</a:t>
            </a:r>
            <a:endParaRPr lang="ru-RU" sz="1800" dirty="0" smtClean="0"/>
          </a:p>
          <a:p>
            <a:r>
              <a:rPr lang="en-US" sz="1800" dirty="0"/>
              <a:t>http://naturelight.ru/show_photo/7099.html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24787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7"/>
            <a:ext cx="6965245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Какими природными ресурсами богата Восточная Сибирь?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17440"/>
            <a:ext cx="67207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91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dirty="0" smtClean="0"/>
              <a:t>Минеральные ресурсы.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91680" y="1664804"/>
            <a:ext cx="1440160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411760" y="1700808"/>
            <a:ext cx="100811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07904" y="1700808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5976" y="1700808"/>
            <a:ext cx="216024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60032" y="1700808"/>
            <a:ext cx="86409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36096" y="1700808"/>
            <a:ext cx="936104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11760" y="4725144"/>
            <a:ext cx="5832648" cy="1440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Какие минеральные ресурсы распространены на территории Восточной Сибири?  Назовите крупнейшие месторождения.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6206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Минеральные ресурсы.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4144" y="2185576"/>
            <a:ext cx="22322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Каменный уголь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Тунгусский , Ленский, </a:t>
            </a:r>
            <a:r>
              <a:rPr lang="ru-RU" dirty="0" err="1" smtClean="0"/>
              <a:t>Южно</a:t>
            </a:r>
            <a:r>
              <a:rPr lang="ru-RU" dirty="0" smtClean="0"/>
              <a:t> – Якутский бассейны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8160" y="3665840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Бурый уголь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Канско- </a:t>
            </a:r>
            <a:r>
              <a:rPr lang="ru-RU" dirty="0" err="1" smtClean="0"/>
              <a:t>Ачинский</a:t>
            </a:r>
            <a:r>
              <a:rPr lang="ru-RU" dirty="0" smtClean="0"/>
              <a:t> бассейн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5244" y="4818020"/>
            <a:ext cx="20882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Железные руды.</a:t>
            </a:r>
          </a:p>
          <a:p>
            <a:pPr algn="ctr"/>
            <a:r>
              <a:rPr lang="ru-RU" dirty="0" err="1" smtClean="0"/>
              <a:t>Коршуновское</a:t>
            </a:r>
            <a:r>
              <a:rPr lang="ru-RU" dirty="0" smtClean="0"/>
              <a:t>, Абаканское, </a:t>
            </a:r>
            <a:r>
              <a:rPr lang="ru-RU" dirty="0" err="1" smtClean="0"/>
              <a:t>Ангаро-Питское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612" y="2185576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Медно-никелевые </a:t>
            </a:r>
            <a:r>
              <a:rPr lang="ru-RU" dirty="0" smtClean="0"/>
              <a:t>Норильск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612128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Золото.</a:t>
            </a:r>
          </a:p>
          <a:p>
            <a:pPr algn="ctr"/>
            <a:r>
              <a:rPr lang="ru-RU" dirty="0" smtClean="0"/>
              <a:t>Бодайбо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9356" y="4774376"/>
            <a:ext cx="19442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Алмазы.</a:t>
            </a:r>
          </a:p>
          <a:p>
            <a:pPr algn="ctr"/>
            <a:r>
              <a:rPr lang="ru-RU" dirty="0" smtClean="0"/>
              <a:t>Мирный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325244" y="1700808"/>
            <a:ext cx="1044116" cy="48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69360" y="2185576"/>
            <a:ext cx="12746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Бокситы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В.Саян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185576"/>
            <a:ext cx="18722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Полиметаллы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Алтай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69360" y="3665840"/>
            <a:ext cx="2930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Нерудные ископаемые.</a:t>
            </a:r>
          </a:p>
          <a:p>
            <a:pPr algn="ctr"/>
            <a:r>
              <a:rPr lang="ru-RU" dirty="0" smtClean="0"/>
              <a:t>Слюда, графит, соли, </a:t>
            </a:r>
            <a:r>
              <a:rPr lang="ru-RU" dirty="0" err="1" smtClean="0"/>
              <a:t>чароит</a:t>
            </a:r>
            <a:r>
              <a:rPr lang="ru-RU" dirty="0" smtClean="0"/>
              <a:t>, исландский шпат 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483768" y="1700808"/>
            <a:ext cx="1152128" cy="1965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 flipH="1">
            <a:off x="3369360" y="1700808"/>
            <a:ext cx="410552" cy="3117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06684" y="1700808"/>
            <a:ext cx="0" cy="48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13476" y="1700808"/>
            <a:ext cx="230532" cy="1911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989356" y="1700808"/>
            <a:ext cx="518748" cy="3073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08104" y="1700808"/>
            <a:ext cx="288032" cy="48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961464" y="1700808"/>
            <a:ext cx="972108" cy="1911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444208" y="1700808"/>
            <a:ext cx="900100" cy="48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025964" y="6086780"/>
            <a:ext cx="7416824" cy="771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Почему такое разнообразие минеральных ресурсов?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33908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488" y="817582"/>
            <a:ext cx="3524780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Каменный уголь.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2"/>
            <a:ext cx="4535488" cy="405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487594"/>
            <a:ext cx="4608512" cy="437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229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Алмазный карьер. Мирный. Якутия.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52271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47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817582"/>
            <a:ext cx="3488268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Добыча золота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38" y="4005064"/>
            <a:ext cx="5067562" cy="286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" y="0"/>
            <a:ext cx="41624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72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Норильск. Добыча никеля.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18" y="2115042"/>
            <a:ext cx="6093246" cy="405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082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177</TotalTime>
  <Words>355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Природные ресурсы Восточной Сибири и проблемы их освоения.</vt:lpstr>
      <vt:lpstr>Презентация PowerPoint</vt:lpstr>
      <vt:lpstr>Какими природными ресурсами богата Восточная Сибирь?</vt:lpstr>
      <vt:lpstr>Минеральные ресурсы.</vt:lpstr>
      <vt:lpstr>Минеральные ресурсы.</vt:lpstr>
      <vt:lpstr>Каменный уголь.</vt:lpstr>
      <vt:lpstr>Алмазный карьер. Мирный. Якутия.</vt:lpstr>
      <vt:lpstr>Добыча золота</vt:lpstr>
      <vt:lpstr>Норильск. Добыча никеля.</vt:lpstr>
      <vt:lpstr>Какие проблемы возникают при добыче и переработке минеральных ресурсов?</vt:lpstr>
      <vt:lpstr>Водные ресурсы</vt:lpstr>
      <vt:lpstr>Презентация PowerPoint</vt:lpstr>
      <vt:lpstr>Озеро Байкал.</vt:lpstr>
      <vt:lpstr>Братская ГЭС на Ангаре.</vt:lpstr>
      <vt:lpstr>Биологические ресурсы.</vt:lpstr>
      <vt:lpstr>Презентация PowerPoint</vt:lpstr>
      <vt:lpstr>Презентация PowerPoint</vt:lpstr>
      <vt:lpstr>Презентация PowerPoint</vt:lpstr>
      <vt:lpstr>Домашнее задание.</vt:lpstr>
      <vt:lpstr>Интернет сайты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ресурсы Восточной Сибири и проблемы их освоения.</dc:title>
  <cp:lastModifiedBy>Asp.Net</cp:lastModifiedBy>
  <cp:revision>18</cp:revision>
  <dcterms:modified xsi:type="dcterms:W3CDTF">2013-03-28T19:52:30Z</dcterms:modified>
</cp:coreProperties>
</file>