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687</Words>
  <Application>Microsoft Office PowerPoint</Application>
  <PresentationFormat>Экран (4:3)</PresentationFormat>
  <Paragraphs>187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дороги нельзя : 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2012-02-05T06:23:06Z</dcterms:created>
  <dcterms:modified xsi:type="dcterms:W3CDTF">2016-09-05T15:52:24Z</dcterms:modified>
</cp:coreProperties>
</file>