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91939BD-6E83-4CD9-8E93-4F0221AD647C}" type="datetimeFigureOut">
              <a:rPr lang="ru-RU" smtClean="0"/>
              <a:t>20.12.2016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36B5C01-C784-4A3A-B5E3-55E6AC53384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5506" y="1"/>
            <a:ext cx="7772400" cy="1124744"/>
          </a:xfrm>
        </p:spPr>
        <p:txBody>
          <a:bodyPr/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Животные России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5301208"/>
            <a:ext cx="4600600" cy="1320552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 ученица 8 класса.</a:t>
            </a:r>
          </a:p>
          <a:p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</a:t>
            </a:r>
            <a:r>
              <a:rPr lang="ru-RU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Туроверовская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ООШ.</a:t>
            </a:r>
          </a:p>
          <a:p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Яковлева Ксения.</a:t>
            </a:r>
          </a:p>
          <a:p>
            <a:endParaRPr lang="ru-R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4875"/>
            <a:ext cx="2851117" cy="213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99" y="1196752"/>
            <a:ext cx="2761255" cy="207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72097"/>
            <a:ext cx="3027429" cy="227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76872"/>
            <a:ext cx="3024336" cy="226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167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Снежный барс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400" dirty="0"/>
              <a:t>Ирбис отличается тонким, длинным, гибким телом, относительно короткими лапами, небольшой головой и очень длинным хвостом. Достигая вместе с хвостом длины 200—230 см, весит до 55 кг. Окраска меха светлая дымчато-серая с кольцеобразными и сплошными тёмными пятнами.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1" y="3318049"/>
            <a:ext cx="441433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22559"/>
            <a:ext cx="4212815" cy="315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67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Бурый медведь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137160" indent="0" algn="r">
              <a:buNone/>
            </a:pPr>
            <a:r>
              <a:rPr lang="ru-RU" sz="2400" dirty="0"/>
              <a:t>Это красивое животное </a:t>
            </a:r>
            <a:endParaRPr lang="ru-RU" sz="2400" dirty="0" smtClean="0"/>
          </a:p>
          <a:p>
            <a:pPr marL="2185416" lvl="8" indent="0" algn="r">
              <a:buNone/>
            </a:pPr>
            <a:r>
              <a:rPr lang="ru-RU" sz="2400" dirty="0" smtClean="0"/>
              <a:t>считается </a:t>
            </a:r>
            <a:r>
              <a:rPr lang="ru-RU" sz="2400" dirty="0"/>
              <a:t>символом </a:t>
            </a:r>
            <a:r>
              <a:rPr lang="ru-RU" sz="2400" dirty="0" smtClean="0"/>
              <a:t>России.</a:t>
            </a:r>
          </a:p>
          <a:p>
            <a:pPr marL="2185416" lvl="8" indent="0" algn="r">
              <a:buNone/>
            </a:pPr>
            <a:r>
              <a:rPr lang="ru-RU" sz="2400" dirty="0" smtClean="0"/>
              <a:t>Он занесен </a:t>
            </a:r>
            <a:r>
              <a:rPr lang="ru-RU" sz="2400" dirty="0"/>
              <a:t>в Красную </a:t>
            </a:r>
            <a:r>
              <a:rPr lang="ru-RU" sz="2400" dirty="0" smtClean="0"/>
              <a:t>книгу.</a:t>
            </a:r>
          </a:p>
          <a:p>
            <a:pPr marL="2185416" lvl="8" indent="0" algn="r">
              <a:buNone/>
            </a:pPr>
            <a:r>
              <a:rPr lang="ru-RU" sz="2400" dirty="0"/>
              <a:t>Голова у него очень большая</a:t>
            </a:r>
            <a:r>
              <a:rPr lang="ru-RU" sz="2400" dirty="0" smtClean="0"/>
              <a:t>,</a:t>
            </a:r>
          </a:p>
          <a:p>
            <a:pPr marL="2185416" lvl="8" indent="0" algn="r">
              <a:buNone/>
            </a:pPr>
            <a:r>
              <a:rPr lang="ru-RU" sz="2400" dirty="0" smtClean="0"/>
              <a:t> </a:t>
            </a:r>
            <a:r>
              <a:rPr lang="ru-RU" sz="2400" dirty="0"/>
              <a:t>с маленькими </a:t>
            </a:r>
            <a:r>
              <a:rPr lang="ru-RU" sz="2400" dirty="0" smtClean="0"/>
              <a:t>ушами </a:t>
            </a:r>
            <a:r>
              <a:rPr lang="ru-RU" sz="2400" dirty="0"/>
              <a:t>и </a:t>
            </a:r>
            <a:endParaRPr lang="ru-RU" sz="2400" dirty="0" smtClean="0"/>
          </a:p>
          <a:p>
            <a:pPr marL="2185416" lvl="8" indent="0" algn="r">
              <a:buNone/>
            </a:pPr>
            <a:r>
              <a:rPr lang="ru-RU" sz="2400" dirty="0" smtClean="0"/>
              <a:t>небольшими</a:t>
            </a:r>
            <a:r>
              <a:rPr lang="ru-RU" sz="2400" dirty="0"/>
              <a:t>, </a:t>
            </a:r>
            <a:r>
              <a:rPr lang="ru-RU" sz="2400" dirty="0" smtClean="0"/>
              <a:t>глубоко </a:t>
            </a:r>
          </a:p>
          <a:p>
            <a:pPr marL="2185416" lvl="8" indent="0" algn="r">
              <a:buNone/>
            </a:pPr>
            <a:r>
              <a:rPr lang="ru-RU" sz="2400" dirty="0" smtClean="0"/>
              <a:t>посаженными глазами.</a:t>
            </a:r>
          </a:p>
          <a:p>
            <a:pPr marL="2185416" lvl="8" indent="0" algn="r">
              <a:buNone/>
            </a:pPr>
            <a:r>
              <a:rPr lang="ru-RU" sz="2400" dirty="0"/>
              <a:t>Лапы очень сильные</a:t>
            </a:r>
            <a:r>
              <a:rPr lang="ru-RU" sz="2400" dirty="0" smtClean="0"/>
              <a:t>,</a:t>
            </a:r>
          </a:p>
          <a:p>
            <a:pPr marL="2185416" lvl="8" indent="0" algn="r">
              <a:buNone/>
            </a:pPr>
            <a:r>
              <a:rPr lang="ru-RU" sz="2400" dirty="0" smtClean="0"/>
              <a:t> </a:t>
            </a:r>
            <a:r>
              <a:rPr lang="ru-RU" sz="2400" dirty="0"/>
              <a:t>с </a:t>
            </a:r>
            <a:r>
              <a:rPr lang="ru-RU" sz="2400" dirty="0" smtClean="0"/>
              <a:t>большими загнутыми</a:t>
            </a:r>
          </a:p>
          <a:p>
            <a:pPr marL="2185416" lvl="8" indent="0" algn="r">
              <a:buNone/>
            </a:pPr>
            <a:r>
              <a:rPr lang="ru-RU" sz="2400" dirty="0" smtClean="0"/>
              <a:t> </a:t>
            </a:r>
            <a:r>
              <a:rPr lang="ru-RU" sz="2400" dirty="0"/>
              <a:t>когтями, </a:t>
            </a:r>
            <a:r>
              <a:rPr lang="ru-RU" sz="2400" dirty="0" smtClean="0"/>
              <a:t>достигающими</a:t>
            </a:r>
          </a:p>
          <a:p>
            <a:pPr marL="2185416" lvl="8" indent="0" algn="r">
              <a:buNone/>
            </a:pPr>
            <a:r>
              <a:rPr lang="ru-RU" sz="2400" dirty="0" smtClean="0"/>
              <a:t> </a:t>
            </a:r>
            <a:r>
              <a:rPr lang="ru-RU" sz="2400" dirty="0"/>
              <a:t>длины 10 </a:t>
            </a:r>
            <a:r>
              <a:rPr lang="ru-RU" sz="2400" dirty="0" smtClean="0"/>
              <a:t>см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410"/>
            <a:ext cx="493204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65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Волк обыкновенный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3888432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Волк</a:t>
            </a:r>
            <a:r>
              <a:rPr lang="ru-RU" dirty="0"/>
              <a:t>— </a:t>
            </a:r>
            <a:r>
              <a:rPr lang="ru-RU" dirty="0" smtClean="0"/>
              <a:t>хищное</a:t>
            </a:r>
          </a:p>
          <a:p>
            <a:pPr marL="137160" indent="0">
              <a:buNone/>
            </a:pPr>
            <a:r>
              <a:rPr lang="ru-RU" dirty="0" smtClean="0"/>
              <a:t>Млекопитающее</a:t>
            </a:r>
          </a:p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dirty="0"/>
              <a:t>семейства </a:t>
            </a:r>
            <a:r>
              <a:rPr lang="ru-RU" dirty="0" smtClean="0"/>
              <a:t>псовых.</a:t>
            </a:r>
            <a:r>
              <a:rPr lang="ru-RU" dirty="0"/>
              <a:t>  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Волк </a:t>
            </a:r>
            <a:r>
              <a:rPr lang="ru-RU" dirty="0"/>
              <a:t>— наиболее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крупное </a:t>
            </a:r>
            <a:r>
              <a:rPr lang="ru-RU" dirty="0"/>
              <a:t>животное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в </a:t>
            </a:r>
            <a:r>
              <a:rPr lang="ru-RU" dirty="0"/>
              <a:t>своём семействе: длина его тела (без хвоста) может достигать 160 </a:t>
            </a:r>
            <a:r>
              <a:rPr lang="ru-RU" dirty="0" smtClean="0"/>
              <a:t>см</a:t>
            </a:r>
            <a:r>
              <a:rPr lang="ru-RU" dirty="0"/>
              <a:t> 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77" y="1052736"/>
            <a:ext cx="4680520" cy="380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10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Заяц-русак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137160" indent="0">
              <a:buNone/>
            </a:pPr>
            <a:r>
              <a:rPr lang="ru-RU" sz="2400" dirty="0"/>
              <a:t>Заяц-русак Относится к крупным зайцам: длина тела 57—68 см; масса 4—6 кг, редко — до 7 кг. Телосложение хрупкое</a:t>
            </a:r>
            <a:r>
              <a:rPr lang="ru-RU" sz="2400" dirty="0" smtClean="0"/>
              <a:t>.</a:t>
            </a:r>
          </a:p>
          <a:p>
            <a:pPr marL="13716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Как и у всех зайцев, </a:t>
            </a:r>
            <a:endParaRPr lang="ru-RU" sz="2400" dirty="0" smtClean="0"/>
          </a:p>
          <a:p>
            <a:pPr marL="137160" indent="0">
              <a:buNone/>
            </a:pPr>
            <a:r>
              <a:rPr lang="ru-RU" sz="2400" dirty="0" smtClean="0"/>
              <a:t>линька </a:t>
            </a:r>
            <a:r>
              <a:rPr lang="ru-RU" sz="2400" dirty="0"/>
              <a:t>у </a:t>
            </a:r>
            <a:r>
              <a:rPr lang="ru-RU" sz="2400" dirty="0" smtClean="0"/>
              <a:t>русаков </a:t>
            </a:r>
          </a:p>
          <a:p>
            <a:pPr marL="137160" indent="0">
              <a:buNone/>
            </a:pPr>
            <a:r>
              <a:rPr lang="ru-RU" sz="2400" dirty="0" smtClean="0"/>
              <a:t>проходит весной</a:t>
            </a:r>
          </a:p>
          <a:p>
            <a:pPr marL="13716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и осенью.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68" y="2996952"/>
            <a:ext cx="4896544" cy="367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706977" cy="27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38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 algn="r">
              <a:buNone/>
            </a:pPr>
            <a:r>
              <a:rPr lang="ru-RU" dirty="0" smtClean="0"/>
              <a:t>Кабан </a:t>
            </a:r>
            <a:r>
              <a:rPr lang="ru-RU" dirty="0"/>
              <a:t>— всеядное парнокопытное </a:t>
            </a:r>
            <a:endParaRPr lang="ru-RU" dirty="0" smtClean="0"/>
          </a:p>
          <a:p>
            <a:pPr marL="137160" indent="0" algn="r">
              <a:buNone/>
            </a:pPr>
            <a:r>
              <a:rPr lang="ru-RU" dirty="0" smtClean="0"/>
              <a:t>нежвачное </a:t>
            </a:r>
            <a:r>
              <a:rPr lang="ru-RU" dirty="0"/>
              <a:t>млекопитающее </a:t>
            </a:r>
            <a:endParaRPr lang="ru-RU" dirty="0" smtClean="0"/>
          </a:p>
          <a:p>
            <a:pPr marL="137160" indent="0" algn="r">
              <a:buNone/>
            </a:pPr>
            <a:r>
              <a:rPr lang="ru-RU" dirty="0" smtClean="0"/>
              <a:t>из </a:t>
            </a:r>
            <a:r>
              <a:rPr lang="ru-RU" dirty="0"/>
              <a:t>рода </a:t>
            </a:r>
            <a:r>
              <a:rPr lang="ru-RU" dirty="0" smtClean="0"/>
              <a:t>свиней. Массивное</a:t>
            </a:r>
          </a:p>
          <a:p>
            <a:pPr marL="137160" indent="0" algn="r">
              <a:buNone/>
            </a:pPr>
            <a:r>
              <a:rPr lang="ru-RU" dirty="0" smtClean="0"/>
              <a:t> </a:t>
            </a:r>
            <a:r>
              <a:rPr lang="ru-RU" dirty="0"/>
              <a:t>животное на невысоких ногах</a:t>
            </a:r>
            <a:r>
              <a:rPr lang="ru-RU" dirty="0" smtClean="0"/>
              <a:t>,</a:t>
            </a:r>
          </a:p>
          <a:p>
            <a:pPr marL="137160" indent="0" algn="r">
              <a:buNone/>
            </a:pPr>
            <a:r>
              <a:rPr lang="ru-RU" dirty="0" smtClean="0"/>
              <a:t> </a:t>
            </a:r>
            <a:r>
              <a:rPr lang="ru-RU" dirty="0"/>
              <a:t>туловище короткое, передняя </a:t>
            </a:r>
            <a:endParaRPr lang="ru-RU" dirty="0" smtClean="0"/>
          </a:p>
          <a:p>
            <a:pPr marL="137160" indent="0" algn="r">
              <a:buNone/>
            </a:pPr>
            <a:r>
              <a:rPr lang="ru-RU" dirty="0" smtClean="0"/>
              <a:t>его </a:t>
            </a:r>
            <a:r>
              <a:rPr lang="ru-RU" dirty="0"/>
              <a:t>часть массивнее </a:t>
            </a:r>
            <a:endParaRPr lang="ru-RU" dirty="0" smtClean="0"/>
          </a:p>
          <a:p>
            <a:pPr marL="137160" indent="0" algn="r">
              <a:buNone/>
            </a:pPr>
            <a:r>
              <a:rPr lang="ru-RU" dirty="0" smtClean="0"/>
              <a:t>задней</a:t>
            </a:r>
            <a:r>
              <a:rPr lang="ru-RU" dirty="0"/>
              <a:t>, спина в </a:t>
            </a:r>
            <a:r>
              <a:rPr lang="ru-RU" dirty="0" smtClean="0"/>
              <a:t>области</a:t>
            </a:r>
          </a:p>
          <a:p>
            <a:pPr marL="137160" indent="0" algn="r">
              <a:buNone/>
            </a:pPr>
            <a:r>
              <a:rPr lang="ru-RU" dirty="0" smtClean="0"/>
              <a:t> </a:t>
            </a:r>
            <a:r>
              <a:rPr lang="ru-RU" dirty="0"/>
              <a:t>лопаток сильно приподнята</a:t>
            </a:r>
            <a:r>
              <a:rPr lang="ru-RU" dirty="0" smtClean="0"/>
              <a:t>,</a:t>
            </a:r>
          </a:p>
          <a:p>
            <a:pPr marL="137160" indent="0" algn="r">
              <a:buNone/>
            </a:pPr>
            <a:r>
              <a:rPr lang="ru-RU" dirty="0" smtClean="0"/>
              <a:t> </a:t>
            </a:r>
            <a:r>
              <a:rPr lang="ru-RU" dirty="0"/>
              <a:t>шея толстая и короткая</a:t>
            </a:r>
            <a:r>
              <a:rPr lang="ru-RU" dirty="0" smtClean="0"/>
              <a:t>,</a:t>
            </a:r>
          </a:p>
          <a:p>
            <a:pPr marL="137160" indent="0" algn="r">
              <a:buNone/>
            </a:pPr>
            <a:r>
              <a:rPr lang="ru-RU" dirty="0" smtClean="0"/>
              <a:t> </a:t>
            </a:r>
            <a:r>
              <a:rPr lang="ru-RU" dirty="0"/>
              <a:t>голова клиновидная, </a:t>
            </a:r>
            <a:endParaRPr lang="ru-RU" dirty="0" smtClean="0"/>
          </a:p>
          <a:p>
            <a:pPr marL="137160" indent="0" algn="r">
              <a:buNone/>
            </a:pPr>
            <a:r>
              <a:rPr lang="ru-RU" dirty="0" smtClean="0"/>
              <a:t>хвост </a:t>
            </a:r>
            <a:r>
              <a:rPr lang="ru-RU" dirty="0"/>
              <a:t>тонкий и короткий.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72439"/>
            <a:ext cx="4248472" cy="362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6460"/>
            <a:ext cx="3202795" cy="240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08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Лось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Лось или сохатый — парнокопытное млекопитающее, самый крупный вид семейства </a:t>
            </a:r>
            <a:r>
              <a:rPr lang="ru-RU" dirty="0" smtClean="0"/>
              <a:t>оленевых. </a:t>
            </a:r>
            <a:r>
              <a:rPr lang="ru-RU" dirty="0"/>
              <a:t>Длина тела самца до 3 м, высота в холке до 2,3 м, длина хвоста 12—13 см; масса 360—600 кг; 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81882"/>
            <a:ext cx="4824536" cy="307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3" y="3933056"/>
            <a:ext cx="4035304" cy="302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700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Белка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709160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Это мелкий зверек типично беличьего облика, с вытянутым стройным телом и пушистым хвостом с «расчёсом». Длина её тела 19,5—28 см, хвоста — 13—19 см (примерно 2/3 длины тела); вес 250—340 г. Голова округлая, с большими чёрными глазами. Уши длинные, с кисточками, особенно выраженными в зимний период. 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2600"/>
            <a:ext cx="4247778" cy="252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76916"/>
            <a:ext cx="3777430" cy="243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155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Лиса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400" dirty="0"/>
              <a:t>Окраска и размеры лисиц различны в разных местностях; всего насчитывают 40—50 подвидов, не учитывая более мелких форм</a:t>
            </a:r>
            <a:r>
              <a:rPr lang="ru-RU" sz="2400" dirty="0" smtClean="0"/>
              <a:t>.</a:t>
            </a:r>
            <a:r>
              <a:rPr lang="ru-RU" sz="2400" dirty="0"/>
              <a:t> Наиболее распространённый окрас: ярко-рыжая спина, белое брюхо, тёмные лапы. Часто у лисиц присутствуют бурые полосы на хребте и лопатке, похожие на крест. Общие отличительные черты: тёмные уши и белый кончик хвоста.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61558"/>
            <a:ext cx="3687647" cy="276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45" y="3933056"/>
            <a:ext cx="3490483" cy="261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73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Песец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400" dirty="0"/>
              <a:t>Песец (обыкновенный), или полярная лисица — хищное млекопитающее семейства псовых, единственный представитель рода </a:t>
            </a:r>
            <a:r>
              <a:rPr lang="ru-RU" sz="2400" dirty="0" smtClean="0"/>
              <a:t>песцов. </a:t>
            </a:r>
            <a:r>
              <a:rPr lang="ru-RU" sz="2400" dirty="0"/>
              <a:t>Длина тела 50—75 см, хвоста — 25—30 см, высота в холке — 20—30 см. Средняя масса тела самца — 3,5 кг, максимальная — до 9 кг, самки — 3 кг.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26838"/>
            <a:ext cx="5256584" cy="296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011580" cy="301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8536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260</TotalTime>
  <Words>402</Words>
  <Application>Microsoft Office PowerPoint</Application>
  <PresentationFormat>Экран (4:3)</PresentationFormat>
  <Paragraphs>51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Апекс</vt:lpstr>
      <vt:lpstr>Животные России</vt:lpstr>
      <vt:lpstr>Бурый медведь </vt:lpstr>
      <vt:lpstr>Волк обыкновенный </vt:lpstr>
      <vt:lpstr>Заяц-русак</vt:lpstr>
      <vt:lpstr>Кабан </vt:lpstr>
      <vt:lpstr>Лось </vt:lpstr>
      <vt:lpstr>Белка</vt:lpstr>
      <vt:lpstr>Лиса</vt:lpstr>
      <vt:lpstr>Песец </vt:lpstr>
      <vt:lpstr>Снежный барс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2016-12-20T14:31:58Z</dcterms:created>
  <dcterms:modified xsi:type="dcterms:W3CDTF">2016-12-20T18:52:11Z</dcterms:modified>
</cp:coreProperties>
</file>