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0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988840"/>
            <a:ext cx="9144000" cy="1470025"/>
          </a:xfrm>
        </p:spPr>
        <p:txBody>
          <a:bodyPr>
            <a:noAutofit/>
          </a:bodyPr>
          <a:lstStyle/>
          <a:p>
            <a:r>
              <a:rPr lang="ru-RU" sz="6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Обучение грамоте. Письмо.</a:t>
            </a:r>
            <a:endParaRPr lang="ru-RU" sz="66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5408" y="2204864"/>
            <a:ext cx="5328592" cy="437646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Лев левой лапой лоб умыл,</a:t>
            </a:r>
            <a:endParaRPr lang="ru-RU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стал он ласков, добр и мил.</a:t>
            </a:r>
            <a:endParaRPr lang="ru-RU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 радуются звери,</a:t>
            </a:r>
            <a:endParaRPr lang="ru-RU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 льву они не верят.</a:t>
            </a:r>
            <a:endParaRPr lang="ru-RU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Понятно им давно,</a:t>
            </a:r>
            <a:endParaRPr lang="ru-RU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ласковые львы</a:t>
            </a:r>
            <a:endParaRPr lang="ru-RU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Бывают лишь в кино.</a:t>
            </a:r>
            <a:endParaRPr lang="ru-RU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В. Дронов</a:t>
            </a:r>
            <a:endParaRPr lang="ru-RU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img-fotki.yandex.ru/get/9505/23869276.12b/0_a9713_1c890fef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4572000" cy="4248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22114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ПАЛЬЧИКОВАЯ ГИМНАСТИКА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МОСТИК НАД РЕКОЙ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836712"/>
            <a:ext cx="4464496" cy="2952327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4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Над бурливою рекой 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(несогласованные движения пальцами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обеих руках)</a:t>
            </a:r>
          </a:p>
          <a:p>
            <a:pPr>
              <a:buNone/>
            </a:pPr>
            <a:r>
              <a:rPr lang="ru-RU" sz="4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Мост построим мы большой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(«мост»)</a:t>
            </a:r>
          </a:p>
          <a:p>
            <a:pPr>
              <a:buNone/>
            </a:pPr>
            <a:r>
              <a:rPr lang="ru-RU" sz="4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Люди по нему пойдут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(«человечки» обеими руками)</a:t>
            </a:r>
          </a:p>
          <a:p>
            <a:pPr>
              <a:buNone/>
            </a:pPr>
            <a:r>
              <a:rPr lang="ru-RU" sz="4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лошадок поведут 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(«лошадки» обеими руками)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s://pp.userapi.com/c841235/v841235779/29d5c/zS-iQ7WHwMY.jpg"/>
          <p:cNvPicPr>
            <a:picLocks noChangeAspect="1" noChangeArrowheads="1"/>
          </p:cNvPicPr>
          <p:nvPr/>
        </p:nvPicPr>
        <p:blipFill>
          <a:blip r:embed="rId2" cstate="print"/>
          <a:srcRect l="1772" t="2953" r="15059" b="2362"/>
          <a:stretch>
            <a:fillRect/>
          </a:stretch>
        </p:blipFill>
        <p:spPr bwMode="auto">
          <a:xfrm rot="16200000">
            <a:off x="5273411" y="567348"/>
            <a:ext cx="2701633" cy="3384376"/>
          </a:xfrm>
          <a:prstGeom prst="rect">
            <a:avLst/>
          </a:prstGeom>
          <a:noFill/>
        </p:spPr>
      </p:pic>
      <p:pic>
        <p:nvPicPr>
          <p:cNvPr id="3076" name="Picture 4" descr="https://pp.userapi.com/c841235/v841235779/29d53/OOoB2bRjkc8.jpg"/>
          <p:cNvPicPr>
            <a:picLocks noChangeAspect="1" noChangeArrowheads="1"/>
          </p:cNvPicPr>
          <p:nvPr/>
        </p:nvPicPr>
        <p:blipFill>
          <a:blip r:embed="rId3" cstate="print"/>
          <a:srcRect l="5906" r="19783"/>
          <a:stretch>
            <a:fillRect/>
          </a:stretch>
        </p:blipFill>
        <p:spPr bwMode="auto">
          <a:xfrm rot="16200000">
            <a:off x="560748" y="3551819"/>
            <a:ext cx="2724882" cy="3487355"/>
          </a:xfrm>
          <a:prstGeom prst="rect">
            <a:avLst/>
          </a:prstGeom>
          <a:noFill/>
        </p:spPr>
      </p:pic>
      <p:pic>
        <p:nvPicPr>
          <p:cNvPr id="3078" name="Picture 6" descr="https://pp.userapi.com/c639418/v639418779/4c64c/DsvqXBZy3eg.jpg"/>
          <p:cNvPicPr>
            <a:picLocks noChangeAspect="1" noChangeArrowheads="1"/>
          </p:cNvPicPr>
          <p:nvPr/>
        </p:nvPicPr>
        <p:blipFill>
          <a:blip r:embed="rId4" cstate="print"/>
          <a:srcRect l="5906" t="9744" r="9154" b="11220"/>
          <a:stretch>
            <a:fillRect/>
          </a:stretch>
        </p:blipFill>
        <p:spPr bwMode="auto">
          <a:xfrm rot="16200000">
            <a:off x="3684781" y="4028187"/>
            <a:ext cx="2736305" cy="2546043"/>
          </a:xfrm>
          <a:prstGeom prst="rect">
            <a:avLst/>
          </a:prstGeom>
          <a:noFill/>
        </p:spPr>
      </p:pic>
      <p:pic>
        <p:nvPicPr>
          <p:cNvPr id="3082" name="Picture 10" descr="https://pp.userapi.com/c841431/v841431779/2d8c3/crBa7m5ZYXE.jpg"/>
          <p:cNvPicPr>
            <a:picLocks noChangeAspect="1" noChangeArrowheads="1"/>
          </p:cNvPicPr>
          <p:nvPr/>
        </p:nvPicPr>
        <p:blipFill>
          <a:blip r:embed="rId5" cstate="print"/>
          <a:srcRect l="5020" t="13583" r="12402" b="13287"/>
          <a:stretch>
            <a:fillRect/>
          </a:stretch>
        </p:blipFill>
        <p:spPr bwMode="auto">
          <a:xfrm rot="16200000">
            <a:off x="6424193" y="4088847"/>
            <a:ext cx="2722724" cy="24111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ds02.infourok.ru/uploads/ex/09b3/0007e56a-3dedd47f/hello_html_m71f8e514.jpg"/>
          <p:cNvPicPr>
            <a:picLocks noChangeAspect="1" noChangeArrowheads="1"/>
          </p:cNvPicPr>
          <p:nvPr/>
        </p:nvPicPr>
        <p:blipFill>
          <a:blip r:embed="rId2" cstate="print"/>
          <a:srcRect b="10079"/>
          <a:stretch>
            <a:fillRect/>
          </a:stretch>
        </p:blipFill>
        <p:spPr bwMode="auto">
          <a:xfrm>
            <a:off x="0" y="908720"/>
            <a:ext cx="6152195" cy="4149080"/>
          </a:xfrm>
          <a:prstGeom prst="rect">
            <a:avLst/>
          </a:prstGeom>
          <a:noFill/>
        </p:spPr>
      </p:pic>
      <p:pic>
        <p:nvPicPr>
          <p:cNvPr id="18436" name="Picture 4" descr="http://sarapulmama.ru/wp-content/uploads/2013/02/ovoshhi-Luk.jpg"/>
          <p:cNvPicPr>
            <a:picLocks noChangeAspect="1" noChangeArrowheads="1"/>
          </p:cNvPicPr>
          <p:nvPr/>
        </p:nvPicPr>
        <p:blipFill>
          <a:blip r:embed="rId3" cstate="print"/>
          <a:srcRect b="12836"/>
          <a:stretch>
            <a:fillRect/>
          </a:stretch>
        </p:blipFill>
        <p:spPr bwMode="auto">
          <a:xfrm>
            <a:off x="6103704" y="-1"/>
            <a:ext cx="3040296" cy="2926033"/>
          </a:xfrm>
          <a:prstGeom prst="rect">
            <a:avLst/>
          </a:prstGeom>
          <a:noFill/>
        </p:spPr>
      </p:pic>
      <p:pic>
        <p:nvPicPr>
          <p:cNvPr id="18438" name="Picture 6" descr="http://coollady.ru/puc/3/mult-1/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3017465"/>
            <a:ext cx="2448272" cy="38405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 b="50566"/>
          <a:stretch>
            <a:fillRect/>
          </a:stretch>
        </p:blipFill>
        <p:spPr bwMode="auto">
          <a:xfrm>
            <a:off x="53637" y="188640"/>
            <a:ext cx="9090363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fs00.infourok.ru/images/doc/220/8950/1/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C:\Users\admin\Desktop\1 КЛАСС\письмо\буква л.jpg"/>
          <p:cNvPicPr>
            <a:picLocks noChangeAspect="1" noChangeArrowheads="1"/>
          </p:cNvPicPr>
          <p:nvPr/>
        </p:nvPicPr>
        <p:blipFill>
          <a:blip r:embed="rId2" cstate="print"/>
          <a:srcRect t="49459"/>
          <a:stretch>
            <a:fillRect/>
          </a:stretch>
        </p:blipFill>
        <p:spPr bwMode="auto">
          <a:xfrm>
            <a:off x="54235" y="260647"/>
            <a:ext cx="9089765" cy="65973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2372" y="476672"/>
            <a:ext cx="8219256" cy="1468760"/>
          </a:xfrm>
        </p:spPr>
        <p:txBody>
          <a:bodyPr/>
          <a:lstStyle/>
          <a:p>
            <a:pPr marL="0" indent="0" algn="ctr">
              <a:buNone/>
            </a:pPr>
            <a:r>
              <a:rPr lang="ru-RU" sz="6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урок</a:t>
            </a:r>
            <a:r>
              <a:rPr lang="ru-RU" sz="6600" dirty="0" smtClean="0">
                <a:solidFill>
                  <a:schemeClr val="accent2">
                    <a:lumMod val="50000"/>
                  </a:schemeClr>
                </a:solidFill>
              </a:rPr>
              <a:t>!</a:t>
            </a:r>
            <a:endParaRPr lang="ru-RU" sz="6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2276872"/>
            <a:ext cx="7797800" cy="415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90</Words>
  <Application>Microsoft Office PowerPoint</Application>
  <PresentationFormat>Экран (4:3)</PresentationFormat>
  <Paragraphs>20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Обучение грамоте. Письмо.</vt:lpstr>
      <vt:lpstr>Презентация PowerPoint</vt:lpstr>
      <vt:lpstr>ПАЛЬЧИКОВАЯ ГИМНАСТИКА МОСТИК НАД РЕКОЙ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Пятнадцатое октября.</dc:title>
  <dc:creator>admin</dc:creator>
  <cp:lastModifiedBy>Дом</cp:lastModifiedBy>
  <cp:revision>7</cp:revision>
  <dcterms:created xsi:type="dcterms:W3CDTF">2017-10-15T18:36:57Z</dcterms:created>
  <dcterms:modified xsi:type="dcterms:W3CDTF">2018-02-09T10:54:42Z</dcterms:modified>
</cp:coreProperties>
</file>