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6" r:id="rId4"/>
    <p:sldId id="261" r:id="rId5"/>
    <p:sldId id="258" r:id="rId6"/>
    <p:sldId id="259" r:id="rId7"/>
    <p:sldId id="260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1"/>
            <a:ext cx="7772400" cy="1143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 возникновения Ростовской Области 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214950"/>
            <a:ext cx="4148110" cy="149961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 descr="81118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9144000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36"/>
          </a:xfrm>
        </p:spPr>
        <p:txBody>
          <a:bodyPr>
            <a:normAutofit/>
          </a:bodyPr>
          <a:lstStyle/>
          <a:p>
            <a:r>
              <a:rPr lang="ru-RU" dirty="0" smtClean="0"/>
              <a:t>Создание Ростовской Области.</a:t>
            </a:r>
            <a:endParaRPr lang="ru-RU" dirty="0"/>
          </a:p>
        </p:txBody>
      </p:sp>
      <p:pic>
        <p:nvPicPr>
          <p:cNvPr id="7" name="Содержимое 6" descr="rostovskaya-oblast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61623"/>
            <a:ext cx="8358246" cy="56035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5409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Постановление Центрального Исполнительного Комитета СССР о разделении Азово-Черноморского края на Краснодарский край и Ростовскую область.</a:t>
            </a:r>
            <a:endParaRPr lang="ru-RU" sz="2000" b="1" dirty="0"/>
          </a:p>
        </p:txBody>
      </p:sp>
      <p:pic>
        <p:nvPicPr>
          <p:cNvPr id="4" name="Содержимое 3" descr="235e35a8e56be710ec86b183bccf16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14488"/>
            <a:ext cx="9116440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Географическое положение</a:t>
            </a:r>
            <a:endParaRPr lang="ru-RU" dirty="0"/>
          </a:p>
        </p:txBody>
      </p:sp>
      <p:pic>
        <p:nvPicPr>
          <p:cNvPr id="6" name="Содержимое 5" descr="img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600200"/>
            <a:ext cx="8786841" cy="51149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Флаг Ростовской области. </a:t>
            </a:r>
            <a:endParaRPr lang="ru-RU" dirty="0"/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8858280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Ростовской области.</a:t>
            </a:r>
            <a:endParaRPr lang="ru-RU" dirty="0"/>
          </a:p>
        </p:txBody>
      </p:sp>
      <p:pic>
        <p:nvPicPr>
          <p:cNvPr id="9" name="Содержимое 8" descr="11924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14422"/>
            <a:ext cx="8572560" cy="5643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Население Ростовской области</a:t>
            </a:r>
            <a:endParaRPr lang="ru-RU" dirty="0"/>
          </a:p>
        </p:txBody>
      </p:sp>
      <p:pic>
        <p:nvPicPr>
          <p:cNvPr id="5" name="Содержимое 4" descr="naselen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8929718" cy="52673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157</TotalTime>
  <Words>38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Техническая</vt:lpstr>
      <vt:lpstr>История возникновения Ростовской Области .</vt:lpstr>
      <vt:lpstr>Создание Ростовской Области.</vt:lpstr>
      <vt:lpstr>Постановление Центрального Исполнительного Комитета СССР о разделении Азово-Черноморского края на Краснодарский край и Ростовскую область.</vt:lpstr>
      <vt:lpstr>Географическое положение</vt:lpstr>
      <vt:lpstr>Флаг Ростовской области. </vt:lpstr>
      <vt:lpstr>Герб Ростовской области.</vt:lpstr>
      <vt:lpstr>Население Ростовской области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возникновения Ростовской Области .</dc:title>
  <cp:lastModifiedBy>Дом</cp:lastModifiedBy>
  <cp:revision>18</cp:revision>
  <dcterms:modified xsi:type="dcterms:W3CDTF">2018-06-19T05:35:13Z</dcterms:modified>
</cp:coreProperties>
</file>