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782562-8423-439F-8C66-6400724D78FB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14E79A-9BF8-4D5B-B943-54E3A5C4B6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323652"/>
            <a:ext cx="7128791" cy="340960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Растительность  Ростовской области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r="36605"/>
          <a:stretch/>
        </p:blipFill>
        <p:spPr bwMode="auto">
          <a:xfrm>
            <a:off x="683568" y="2348880"/>
            <a:ext cx="2901889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3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wnloads\stepnoj_kowyl_cvet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6076950"/>
            <a:ext cx="28575000" cy="190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ownloads\foto_kovyl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-5519738"/>
            <a:ext cx="11906250" cy="178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ownloads\iris-150x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0963"/>
            <a:ext cx="2232248" cy="30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Ирис, дикая </a:t>
            </a:r>
            <a:r>
              <a:rPr lang="ru-RU" dirty="0" err="1" smtClean="0"/>
              <a:t>вишня,резак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9" name="Picture 3" descr="C:\Users\учитель\Downloads\vishny_stepnay-150x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3762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читель\Downloads\rezak-150x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44827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Перекати -поле</a:t>
            </a:r>
            <a:endParaRPr lang="ru-RU" dirty="0"/>
          </a:p>
        </p:txBody>
      </p:sp>
      <p:pic>
        <p:nvPicPr>
          <p:cNvPr id="4102" name="Picture 6" descr="C:\Users\учитель\Downloads\Tumbleweed_038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50" y="764704"/>
            <a:ext cx="41163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Отрывок из стихотворения А. Фет « Осень»</a:t>
            </a:r>
          </a:p>
          <a:p>
            <a:r>
              <a:rPr lang="ru-RU" sz="1400" dirty="0"/>
              <a:t>Выйдешь — поневоле</a:t>
            </a:r>
            <a:br>
              <a:rPr lang="ru-RU" sz="1400" dirty="0"/>
            </a:br>
            <a:r>
              <a:rPr lang="ru-RU" sz="1400" dirty="0"/>
              <a:t>Тяжело — хоть плачь!</a:t>
            </a:r>
            <a:br>
              <a:rPr lang="ru-RU" sz="1400" dirty="0"/>
            </a:br>
            <a:r>
              <a:rPr lang="ru-RU" sz="1400" dirty="0"/>
              <a:t>Смотришь — через поле</a:t>
            </a:r>
            <a:br>
              <a:rPr lang="ru-RU" sz="1400" dirty="0"/>
            </a:br>
            <a:r>
              <a:rPr lang="ru-RU" sz="1400" dirty="0"/>
              <a:t>Перекати-поле</a:t>
            </a:r>
            <a:br>
              <a:rPr lang="ru-RU" sz="1400" dirty="0"/>
            </a:br>
            <a:r>
              <a:rPr lang="ru-RU" sz="1400" dirty="0"/>
              <a:t>Прыгает, как мяч.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26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 </a:t>
            </a:r>
            <a:endParaRPr lang="ru-RU" dirty="0"/>
          </a:p>
        </p:txBody>
      </p:sp>
      <p:pic>
        <p:nvPicPr>
          <p:cNvPr id="5122" name="Picture 2" descr="C:\Users\учитель\Downloads\x_b4d72f9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144" y="3266281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/>
              </a:rPr>
              <a:t>Тюльпан! Тюльпан! – какая прелесть!</a:t>
            </a:r>
            <a:endParaRPr lang="ru-RU" dirty="0">
              <a:solidFill>
                <a:srgbClr val="22251E"/>
              </a:solidFill>
              <a:latin typeface="Georgia"/>
            </a:endParaRP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Какая нежность, стиль в цветке.</a:t>
            </a:r>
            <a:endParaRPr lang="ru-RU" dirty="0">
              <a:solidFill>
                <a:srgbClr val="22251E"/>
              </a:solidFill>
              <a:latin typeface="Georgia"/>
            </a:endParaRP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Таит в себе он тайну, свежесть.</a:t>
            </a:r>
            <a:endParaRPr lang="ru-RU" dirty="0">
              <a:solidFill>
                <a:srgbClr val="22251E"/>
              </a:solidFill>
              <a:latin typeface="Georgia"/>
            </a:endParaRP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Тюльпан! - даёт салют весне!</a:t>
            </a:r>
            <a:endParaRPr lang="ru-RU" dirty="0">
              <a:solidFill>
                <a:srgbClr val="22251E"/>
              </a:solidFill>
              <a:latin typeface="Georgia"/>
            </a:endParaRPr>
          </a:p>
          <a:p>
            <a:r>
              <a:rPr lang="ru-RU" dirty="0">
                <a:solidFill>
                  <a:srgbClr val="000000"/>
                </a:solidFill>
                <a:latin typeface="Georgia"/>
              </a:rPr>
              <a:t>автор  Юрий Касаткин</a:t>
            </a:r>
            <a:endParaRPr lang="ru-RU" b="0" i="0" dirty="0">
              <a:solidFill>
                <a:srgbClr val="22251E"/>
              </a:solidFill>
              <a:effectLst/>
              <a:latin typeface="Georgia"/>
            </a:endParaRPr>
          </a:p>
        </p:txBody>
      </p:sp>
      <p:pic>
        <p:nvPicPr>
          <p:cNvPr id="5123" name="Picture 3" descr="C:\Users\учитель\Downloads\x_b4d72f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итель\Downloads\tulpan_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888432" cy="45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Ковыль </a:t>
            </a:r>
            <a:endParaRPr lang="ru-RU" dirty="0"/>
          </a:p>
        </p:txBody>
      </p:sp>
      <p:pic>
        <p:nvPicPr>
          <p:cNvPr id="6146" name="Picture 2" descr="C:\Users\учитель\Downloads\kovy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50" y="1800629"/>
            <a:ext cx="4116388" cy="30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444444"/>
                </a:solidFill>
                <a:latin typeface="Scada"/>
              </a:rPr>
              <a:t>Гляжу на степь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границ ей нету!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Она в раздольности своей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качает океаны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света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на мягких гривах ковылей.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И, точно бочки,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в хмурой сини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медлительно катает гром…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И чудится – по всей России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лишь только степь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44444"/>
                </a:solidFill>
                <a:latin typeface="Scada"/>
              </a:rPr>
              <a:t>да степь кругом.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«Ты знаешь» край, где все обильем дышит,</a:t>
            </a:r>
          </a:p>
          <a:p>
            <a:r>
              <a:rPr lang="ru-RU" dirty="0" smtClean="0"/>
              <a:t>Где реки льются чище серебра,</a:t>
            </a:r>
          </a:p>
          <a:p>
            <a:r>
              <a:rPr lang="ru-RU" dirty="0" smtClean="0"/>
              <a:t>Где ветерок степной ковыль колышет,</a:t>
            </a:r>
          </a:p>
          <a:p>
            <a:r>
              <a:rPr lang="ru-RU" dirty="0" smtClean="0"/>
              <a:t>В вишневых рощах тонут хутора,</a:t>
            </a:r>
          </a:p>
          <a:p>
            <a:r>
              <a:rPr lang="ru-RU" dirty="0" smtClean="0"/>
              <a:t>Среди садов деревья гнутся долу…</a:t>
            </a:r>
          </a:p>
          <a:p>
            <a:r>
              <a:rPr lang="ru-RU" dirty="0" smtClean="0"/>
              <a:t>И до висит  их плод тяжелый?»</a:t>
            </a:r>
          </a:p>
          <a:p>
            <a:pPr algn="r"/>
            <a:r>
              <a:rPr lang="ru-RU" dirty="0" smtClean="0"/>
              <a:t>А. К. Толстой</a:t>
            </a:r>
          </a:p>
          <a:p>
            <a:endParaRPr lang="ru-RU" dirty="0"/>
          </a:p>
        </p:txBody>
      </p:sp>
      <p:pic>
        <p:nvPicPr>
          <p:cNvPr id="2052" name="Picture 4" descr="http://farm5.static.flickr.com/4063/4672827876_632e4067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5.static.flickr.com/4063/4672827876_632e4067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Степные цвет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1049020" cy="155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molbiol.ru/forums/uploads/a001/b062/post-20488-12091898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9"/>
            <a:ext cx="127393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go2.imgsmail.ru/imgpreview?key=35d50357216e472c&amp;mb=imgdb_preview_12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45445"/>
            <a:ext cx="2200910" cy="1427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7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55679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КОВЫЛЬ ТРАВА ТРЕПЕЩЕТ НА ВЕТРУ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СЕДОЮ ШЕВЕЛЮРОЮ КАЧАЯ.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Я СТЕБЕЛЬКИ В ОХАПКУ СОБЕРУ,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ПРИЖМУ К ГРУДИ, А ПОЧЕМУ - НЕ ЗНАЮ…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БЫТЬ МОЖЕТ, ПОТОМУ, ЧТО ЭТА                   БЫЛЬ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ВРОСЛА КОРНЯМИ ТАМ, ГДЕ НАШИ ДЕДЫ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ОТДАЛИ ЖИЗНЬ И ОТПУГНУЛИ БЕДЫ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ЗЕМЛИ МОЕЙ, ГДЕ ШЕЛЕСТИТ КОВЫЛЬ.</a:t>
            </a:r>
          </a:p>
          <a:p>
            <a:pPr algn="r"/>
            <a:endParaRPr lang="ru-RU" dirty="0" smtClean="0"/>
          </a:p>
          <a:p>
            <a:r>
              <a:rPr lang="ru-RU" dirty="0" smtClean="0"/>
              <a:t>                                                                   Автор: Швец Валерий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1" y="733673"/>
            <a:ext cx="2062560" cy="15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7378"/>
            <a:ext cx="2194941" cy="120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1" y="4579407"/>
            <a:ext cx="223224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6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137322"/>
          </a:xfrm>
        </p:spPr>
        <p:txBody>
          <a:bodyPr>
            <a:normAutofit/>
          </a:bodyPr>
          <a:lstStyle/>
          <a:p>
            <a:r>
              <a:rPr lang="ru-RU" dirty="0" smtClean="0"/>
              <a:t>В далёком прошлом территория нашего края представляла собой огромный «травяной океан», по которому бродили стада диких животных. С середины 19 века на Дону усилилась распашка земель, и наш край стал одним из крупнейших поставщиков зерна в России. Естественная растительность сохранилась на относительно малых площадях.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Растительность Ростовской области </a:t>
            </a:r>
            <a:endParaRPr lang="ru-RU" dirty="0"/>
          </a:p>
        </p:txBody>
      </p:sp>
      <p:pic>
        <p:nvPicPr>
          <p:cNvPr id="12290" name="Picture 2" descr="C:\Users\учитель\Downloads\1274385835_6-rrrryesrr-rrrrryosryor-ssrryis-ryerrisrsr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29" y="4437112"/>
            <a:ext cx="370027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                       Делится на зональную и азональную. </a:t>
            </a:r>
          </a:p>
          <a:p>
            <a:pPr marL="68580" indent="0">
              <a:buNone/>
            </a:pPr>
            <a:r>
              <a:rPr lang="ru-RU" dirty="0" smtClean="0"/>
              <a:t>К зональной относятся  степи:</a:t>
            </a:r>
          </a:p>
          <a:p>
            <a:pPr marL="68580" indent="0">
              <a:buNone/>
            </a:pPr>
            <a:r>
              <a:rPr lang="ru-RU" dirty="0" smtClean="0"/>
              <a:t> 1.Разнотравно-дерновинно- злаковая(типчак, ковыль, васильки).</a:t>
            </a:r>
          </a:p>
          <a:p>
            <a:pPr marL="68580" indent="0">
              <a:buNone/>
            </a:pPr>
            <a:r>
              <a:rPr lang="ru-RU" dirty="0" smtClean="0"/>
              <a:t>2.Сухая дерновинно-злаковая( ковыль, прутняк, ромашник, тюльпаны).</a:t>
            </a:r>
          </a:p>
          <a:p>
            <a:pPr marL="68580" indent="0">
              <a:buNone/>
            </a:pPr>
            <a:r>
              <a:rPr lang="ru-RU" dirty="0" smtClean="0"/>
              <a:t>3.Пустынная полынно-дерновинно-злаковая(типчак, полынь, 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Растительность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19672" y="4365104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Users\учитель\Downloads\kate-im-ras1-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899"/>
            <a:ext cx="2304256" cy="21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азональной относятся:</a:t>
            </a:r>
          </a:p>
          <a:p>
            <a:r>
              <a:rPr lang="ru-RU" dirty="0" smtClean="0"/>
              <a:t>1. Луга ( осока, клевер, пырей, лапчатка ползучая)</a:t>
            </a:r>
          </a:p>
          <a:p>
            <a:r>
              <a:rPr lang="ru-RU" dirty="0" smtClean="0"/>
              <a:t>2. Болотная растительность( тростник, камыш, рогоз, осока)</a:t>
            </a:r>
          </a:p>
          <a:p>
            <a:r>
              <a:rPr lang="ru-RU" dirty="0" smtClean="0"/>
              <a:t>3. </a:t>
            </a:r>
            <a:r>
              <a:rPr lang="ru-RU" dirty="0"/>
              <a:t>Л</a:t>
            </a:r>
            <a:r>
              <a:rPr lang="ru-RU" dirty="0" smtClean="0"/>
              <a:t>еса (клён, вяз, терн, ива, верба)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Растительность</a:t>
            </a:r>
            <a:endParaRPr lang="ru-RU" dirty="0"/>
          </a:p>
        </p:txBody>
      </p:sp>
      <p:pic>
        <p:nvPicPr>
          <p:cNvPr id="13314" name="Picture 2" descr="C:\Users\учитель\Downloads\268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учитель\Downloads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736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Ранней весной степь имеет буро-серую окраску, кое-где покрытую мхами и лишайниками. Но уже через несколько дней  появляется сочная и густая зелень, на фоне которой выделяются островки лютиков, жёлтые звёздочки гусиного лука, золотистых адонисов, нежно-голубых гиацинтов, фиолетовых ирисов, красных и жёлтых тюльпанов. Во второй половине мая цветут голубые незабудки, красные пионы, розовый миндаль, а балки усыпаны белыми цветами </a:t>
            </a:r>
            <a:r>
              <a:rPr lang="ru-RU" dirty="0" err="1" smtClean="0"/>
              <a:t>тёрна.В</a:t>
            </a:r>
            <a:r>
              <a:rPr lang="ru-RU" dirty="0" smtClean="0"/>
              <a:t> конце мая степь напоминает серебристо- седое море от цветущего ковыля. Красоту в эту пору с большой художественной силой передаёт М.А. Шолохов в романе «Тихий Дон»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346676"/>
          </a:xfrm>
        </p:spPr>
        <p:txBody>
          <a:bodyPr/>
          <a:lstStyle/>
          <a:p>
            <a:r>
              <a:rPr lang="ru-RU" dirty="0" smtClean="0"/>
              <a:t>Как  меняется</a:t>
            </a:r>
            <a:br>
              <a:rPr lang="ru-RU" dirty="0" smtClean="0"/>
            </a:br>
            <a:r>
              <a:rPr lang="ru-RU" dirty="0" smtClean="0"/>
              <a:t>степь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16632"/>
            <a:ext cx="230425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учитель\Downloads\8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19858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 Вызрел ковыль. Степь на многие версты оделась колышущимся серебром. Ветер упруго принимал его, наплывая, шершавил, гнал то к югу, то к западу сизо-опалые волны. Там, где пробегала текучая воздушная струя, ковыль молитвенно клонился, на седой его хребтине долго лежала чернеющая тропа»</a:t>
            </a:r>
          </a:p>
          <a:p>
            <a:r>
              <a:rPr lang="ru-RU" dirty="0" smtClean="0"/>
              <a:t>Постепенно степь тускнеет под палящими лучами солнца и становится соломенно-жёлтой. Осенью ,выжженная горячим летним солнцем степь выглядит совсем уныло и однотонно. То </a:t>
            </a:r>
            <a:r>
              <a:rPr lang="ru-RU" dirty="0" err="1" smtClean="0"/>
              <a:t>там,то</a:t>
            </a:r>
            <a:r>
              <a:rPr lang="ru-RU" dirty="0" smtClean="0"/>
              <a:t> сям, видны шары </a:t>
            </a:r>
            <a:r>
              <a:rPr lang="ru-RU" dirty="0" err="1" smtClean="0"/>
              <a:t>перакти</a:t>
            </a:r>
            <a:r>
              <a:rPr lang="ru-RU" dirty="0" smtClean="0"/>
              <a:t>-поля.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440160"/>
          </a:xfrm>
        </p:spPr>
        <p:txBody>
          <a:bodyPr/>
          <a:lstStyle/>
          <a:p>
            <a:r>
              <a:rPr lang="ru-RU" dirty="0" smtClean="0"/>
              <a:t>Отрывок из романа «Тихий Дон»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1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ownloads\Tyulpanyi-u-ozer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60648"/>
            <a:ext cx="84709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426</TotalTime>
  <Words>502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Растительность  Ростовской области</vt:lpstr>
      <vt:lpstr>Презентация PowerPoint</vt:lpstr>
      <vt:lpstr>Презентация PowerPoint</vt:lpstr>
      <vt:lpstr>Растительность Ростовской области </vt:lpstr>
      <vt:lpstr>                  Растительность </vt:lpstr>
      <vt:lpstr>Растительность</vt:lpstr>
      <vt:lpstr>Как  меняется степь</vt:lpstr>
      <vt:lpstr>Отрывок из романа «Тихий Дон»</vt:lpstr>
      <vt:lpstr>Презентация PowerPoint</vt:lpstr>
      <vt:lpstr>Презентация PowerPoint</vt:lpstr>
      <vt:lpstr>Презентация PowerPoint</vt:lpstr>
      <vt:lpstr>Ирис, дикая вишня,резак.</vt:lpstr>
      <vt:lpstr>Перекати -поле</vt:lpstr>
      <vt:lpstr>Тюльпан </vt:lpstr>
      <vt:lpstr>Ковыль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Ростовской области</dc:title>
  <dc:creator>учитель</dc:creator>
  <cp:lastModifiedBy>Дом</cp:lastModifiedBy>
  <cp:revision>31</cp:revision>
  <dcterms:created xsi:type="dcterms:W3CDTF">2015-04-22T06:55:55Z</dcterms:created>
  <dcterms:modified xsi:type="dcterms:W3CDTF">2017-04-12T16:49:45Z</dcterms:modified>
</cp:coreProperties>
</file>