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75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-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E782562-8423-439F-8C66-6400724D78FB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D14E79A-9BF8-4D5B-B943-54E3A5C4B6A0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82562-8423-439F-8C66-6400724D78FB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4E79A-9BF8-4D5B-B943-54E3A5C4B6A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82562-8423-439F-8C66-6400724D78FB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4E79A-9BF8-4D5B-B943-54E3A5C4B6A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82562-8423-439F-8C66-6400724D78FB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4E79A-9BF8-4D5B-B943-54E3A5C4B6A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82562-8423-439F-8C66-6400724D78FB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4E79A-9BF8-4D5B-B943-54E3A5C4B6A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82562-8423-439F-8C66-6400724D78FB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4E79A-9BF8-4D5B-B943-54E3A5C4B6A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82562-8423-439F-8C66-6400724D78FB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4E79A-9BF8-4D5B-B943-54E3A5C4B6A0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82562-8423-439F-8C66-6400724D78FB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4E79A-9BF8-4D5B-B943-54E3A5C4B6A0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82562-8423-439F-8C66-6400724D78FB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4E79A-9BF8-4D5B-B943-54E3A5C4B6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82562-8423-439F-8C66-6400724D78FB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4E79A-9BF8-4D5B-B943-54E3A5C4B6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82562-8423-439F-8C66-6400724D78FB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4E79A-9BF8-4D5B-B943-54E3A5C4B6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5E782562-8423-439F-8C66-6400724D78FB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D14E79A-9BF8-4D5B-B943-54E3A5C4B6A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11560" y="2323652"/>
            <a:ext cx="7128791" cy="3409603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Растительность  Ростовской области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9" r="36605"/>
          <a:stretch/>
        </p:blipFill>
        <p:spPr bwMode="auto">
          <a:xfrm>
            <a:off x="683568" y="2348880"/>
            <a:ext cx="2901889" cy="33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137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учитель\Downloads\stepnoj_kowyl_cvetet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15500" y="-6076950"/>
            <a:ext cx="28575000" cy="1901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634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учитель\Downloads\foto_kovyly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1125" y="-5519738"/>
            <a:ext cx="11906250" cy="1789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4866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учитель\Downloads\iris-150x1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120963"/>
            <a:ext cx="2232248" cy="3036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Ирис, дикая </a:t>
            </a:r>
            <a:r>
              <a:rPr lang="ru-RU" dirty="0" err="1" smtClean="0"/>
              <a:t>вишня,резак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9219" name="Picture 3" descr="C:\Users\учитель\Downloads\vishny_stepnay-150x1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204864"/>
            <a:ext cx="2376264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учитель\Downloads\rezak-150x11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204864"/>
            <a:ext cx="2448272" cy="2952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99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Перекати -поле</a:t>
            </a:r>
            <a:endParaRPr lang="ru-RU" dirty="0"/>
          </a:p>
        </p:txBody>
      </p:sp>
      <p:pic>
        <p:nvPicPr>
          <p:cNvPr id="4102" name="Picture 6" descr="C:\Users\учитель\Downloads\Tumbleweed_038_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2150" y="764704"/>
            <a:ext cx="4116388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Текст 12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ru-RU" sz="1400" dirty="0" smtClean="0"/>
              <a:t>Отрывок из стихотворения А. Фет « Осень»</a:t>
            </a:r>
          </a:p>
          <a:p>
            <a:r>
              <a:rPr lang="ru-RU" sz="1400" dirty="0"/>
              <a:t>Выйдешь — поневоле</a:t>
            </a:r>
            <a:br>
              <a:rPr lang="ru-RU" sz="1400" dirty="0"/>
            </a:br>
            <a:r>
              <a:rPr lang="ru-RU" sz="1400" dirty="0"/>
              <a:t>Тяжело — хоть плачь!</a:t>
            </a:r>
            <a:br>
              <a:rPr lang="ru-RU" sz="1400" dirty="0"/>
            </a:br>
            <a:r>
              <a:rPr lang="ru-RU" sz="1400" dirty="0"/>
              <a:t>Смотришь — через поле</a:t>
            </a:r>
            <a:br>
              <a:rPr lang="ru-RU" sz="1400" dirty="0"/>
            </a:br>
            <a:r>
              <a:rPr lang="ru-RU" sz="1400" dirty="0"/>
              <a:t>Перекати-поле</a:t>
            </a:r>
            <a:br>
              <a:rPr lang="ru-RU" sz="1400" dirty="0"/>
            </a:br>
            <a:r>
              <a:rPr lang="ru-RU" sz="1400" dirty="0"/>
              <a:t>Прыгает, как мяч.</a:t>
            </a:r>
          </a:p>
          <a:p>
            <a:r>
              <a:rPr lang="ru-RU" sz="1400" dirty="0"/>
              <a:t/>
            </a:r>
            <a:br>
              <a:rPr lang="ru-RU" sz="1400" dirty="0"/>
            </a:br>
            <a:endParaRPr lang="ru-RU" sz="1400" dirty="0"/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85269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Тюльпан </a:t>
            </a:r>
            <a:endParaRPr lang="ru-RU" dirty="0"/>
          </a:p>
        </p:txBody>
      </p:sp>
      <p:pic>
        <p:nvPicPr>
          <p:cNvPr id="5122" name="Picture 2" descr="C:\Users\учитель\Downloads\x_b4d72f9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74144" y="3266281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ru-RU" dirty="0">
                <a:solidFill>
                  <a:srgbClr val="000000"/>
                </a:solidFill>
                <a:latin typeface="Georgia"/>
              </a:rPr>
              <a:t>Тюльпан! Тюльпан! – какая прелесть!</a:t>
            </a:r>
            <a:endParaRPr lang="ru-RU" dirty="0">
              <a:solidFill>
                <a:srgbClr val="22251E"/>
              </a:solidFill>
              <a:latin typeface="Georgia"/>
            </a:endParaRPr>
          </a:p>
          <a:p>
            <a:r>
              <a:rPr lang="ru-RU" dirty="0">
                <a:solidFill>
                  <a:srgbClr val="000000"/>
                </a:solidFill>
                <a:latin typeface="Georgia"/>
              </a:rPr>
              <a:t>Какая нежность, стиль в цветке.</a:t>
            </a:r>
            <a:endParaRPr lang="ru-RU" dirty="0">
              <a:solidFill>
                <a:srgbClr val="22251E"/>
              </a:solidFill>
              <a:latin typeface="Georgia"/>
            </a:endParaRPr>
          </a:p>
          <a:p>
            <a:r>
              <a:rPr lang="ru-RU" dirty="0">
                <a:solidFill>
                  <a:srgbClr val="000000"/>
                </a:solidFill>
                <a:latin typeface="Georgia"/>
              </a:rPr>
              <a:t>Таит в себе он тайну, свежесть.</a:t>
            </a:r>
            <a:endParaRPr lang="ru-RU" dirty="0">
              <a:solidFill>
                <a:srgbClr val="22251E"/>
              </a:solidFill>
              <a:latin typeface="Georgia"/>
            </a:endParaRPr>
          </a:p>
          <a:p>
            <a:r>
              <a:rPr lang="ru-RU" dirty="0">
                <a:solidFill>
                  <a:srgbClr val="000000"/>
                </a:solidFill>
                <a:latin typeface="Georgia"/>
              </a:rPr>
              <a:t>Тюльпан! - даёт салют весне!</a:t>
            </a:r>
            <a:endParaRPr lang="ru-RU" dirty="0">
              <a:solidFill>
                <a:srgbClr val="22251E"/>
              </a:solidFill>
              <a:latin typeface="Georgia"/>
            </a:endParaRPr>
          </a:p>
          <a:p>
            <a:r>
              <a:rPr lang="ru-RU" dirty="0">
                <a:solidFill>
                  <a:srgbClr val="000000"/>
                </a:solidFill>
                <a:latin typeface="Georgia"/>
              </a:rPr>
              <a:t>автор  Юрий Касаткин</a:t>
            </a:r>
            <a:endParaRPr lang="ru-RU" b="0" i="0" dirty="0">
              <a:solidFill>
                <a:srgbClr val="22251E"/>
              </a:solidFill>
              <a:effectLst/>
              <a:latin typeface="Georgia"/>
            </a:endParaRPr>
          </a:p>
        </p:txBody>
      </p:sp>
      <p:pic>
        <p:nvPicPr>
          <p:cNvPr id="5123" name="Picture 3" descr="C:\Users\учитель\Downloads\x_b4d72f9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352800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учитель\Downloads\tulpan_4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3888432" cy="453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292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Ковыль </a:t>
            </a:r>
            <a:endParaRPr lang="ru-RU" dirty="0"/>
          </a:p>
        </p:txBody>
      </p:sp>
      <p:pic>
        <p:nvPicPr>
          <p:cNvPr id="6146" name="Picture 2" descr="C:\Users\учитель\Downloads\kovyl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2150" y="1800629"/>
            <a:ext cx="4116388" cy="3083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ru-RU" dirty="0">
                <a:solidFill>
                  <a:srgbClr val="444444"/>
                </a:solidFill>
                <a:latin typeface="Scada"/>
              </a:rPr>
              <a:t>Гляжу на степь –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444444"/>
                </a:solidFill>
                <a:latin typeface="Scada"/>
              </a:rPr>
              <a:t>границ ей нету!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444444"/>
                </a:solidFill>
                <a:latin typeface="Scada"/>
              </a:rPr>
              <a:t>Она в раздольности своей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444444"/>
                </a:solidFill>
                <a:latin typeface="Scada"/>
              </a:rPr>
              <a:t>качает океаны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444444"/>
                </a:solidFill>
                <a:latin typeface="Scada"/>
              </a:rPr>
              <a:t>света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444444"/>
                </a:solidFill>
                <a:latin typeface="Scada"/>
              </a:rPr>
              <a:t>на мягких гривах ковылей.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444444"/>
                </a:solidFill>
                <a:latin typeface="Scada"/>
              </a:rPr>
              <a:t>И, точно бочки,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444444"/>
                </a:solidFill>
                <a:latin typeface="Scada"/>
              </a:rPr>
              <a:t>в хмурой сини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444444"/>
                </a:solidFill>
                <a:latin typeface="Scada"/>
              </a:rPr>
              <a:t>медлительно катает гром…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444444"/>
                </a:solidFill>
                <a:latin typeface="Scada"/>
              </a:rPr>
              <a:t>И чудится – по всей России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444444"/>
                </a:solidFill>
                <a:latin typeface="Scada"/>
              </a:rPr>
              <a:t>лишь только степь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444444"/>
                </a:solidFill>
                <a:latin typeface="Scada"/>
              </a:rPr>
              <a:t>да степь кругом.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604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«Ты знаешь» край, где все обильем дышит,</a:t>
            </a:r>
          </a:p>
          <a:p>
            <a:r>
              <a:rPr lang="ru-RU" dirty="0" smtClean="0"/>
              <a:t>Где реки льются чище серебра,</a:t>
            </a:r>
          </a:p>
          <a:p>
            <a:r>
              <a:rPr lang="ru-RU" dirty="0" smtClean="0"/>
              <a:t>Где ветерок степной ковыль колышет,</a:t>
            </a:r>
          </a:p>
          <a:p>
            <a:r>
              <a:rPr lang="ru-RU" dirty="0" smtClean="0"/>
              <a:t>В вишневых рощах тонут хутора,</a:t>
            </a:r>
          </a:p>
          <a:p>
            <a:r>
              <a:rPr lang="ru-RU" dirty="0" smtClean="0"/>
              <a:t>Среди садов деревья гнутся долу…</a:t>
            </a:r>
          </a:p>
          <a:p>
            <a:r>
              <a:rPr lang="ru-RU" dirty="0" smtClean="0"/>
              <a:t>И до висит  их плод тяжелый?»</a:t>
            </a:r>
          </a:p>
          <a:p>
            <a:pPr algn="r"/>
            <a:r>
              <a:rPr lang="ru-RU" dirty="0" smtClean="0"/>
              <a:t>А. К. Толстой</a:t>
            </a:r>
          </a:p>
          <a:p>
            <a:endParaRPr lang="ru-RU" dirty="0"/>
          </a:p>
        </p:txBody>
      </p:sp>
      <p:pic>
        <p:nvPicPr>
          <p:cNvPr id="2052" name="Picture 4" descr="http://farm5.static.flickr.com/4063/4672827876_632e4067b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3652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farm5.static.flickr.com/4063/4672827876_632e4067b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587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 descr="Степные цветы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20688"/>
            <a:ext cx="1049020" cy="15524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http://molbiol.ru/forums/uploads/a001/b062/post-20488-120918984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620689"/>
            <a:ext cx="1273934" cy="1656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http://go2.imgsmail.ru/imgpreview?key=35d50357216e472c&amp;mb=imgdb_preview_1295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745445"/>
            <a:ext cx="2200910" cy="14276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279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1556792"/>
            <a:ext cx="712879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             КОВЫЛЬ ТРАВА ТРЕПЕЩЕТ НА ВЕТРУ </a:t>
            </a:r>
          </a:p>
          <a:p>
            <a:endParaRPr lang="ru-RU" dirty="0" smtClean="0"/>
          </a:p>
          <a:p>
            <a:r>
              <a:rPr lang="ru-RU" dirty="0" smtClean="0"/>
              <a:t>                             СЕДОЮ ШЕВЕЛЮРОЮ КАЧАЯ. </a:t>
            </a:r>
          </a:p>
          <a:p>
            <a:endParaRPr lang="ru-RU" dirty="0" smtClean="0"/>
          </a:p>
          <a:p>
            <a:r>
              <a:rPr lang="ru-RU" dirty="0" smtClean="0"/>
              <a:t>                              Я СТЕБЕЛЬКИ В ОХАПКУ СОБЕРУ, </a:t>
            </a:r>
          </a:p>
          <a:p>
            <a:endParaRPr lang="ru-RU" dirty="0" smtClean="0"/>
          </a:p>
          <a:p>
            <a:r>
              <a:rPr lang="ru-RU" dirty="0" smtClean="0"/>
              <a:t>                              ПРИЖМУ К ГРУДИ, А ПОЧЕМУ - НЕ ЗНАЮ… </a:t>
            </a:r>
          </a:p>
          <a:p>
            <a:endParaRPr lang="ru-RU" dirty="0" smtClean="0"/>
          </a:p>
          <a:p>
            <a:r>
              <a:rPr lang="ru-RU" dirty="0" smtClean="0"/>
              <a:t>                             БЫТЬ МОЖЕТ, ПОТОМУ, ЧТО ЭТА                   БЫЛЬ </a:t>
            </a:r>
          </a:p>
          <a:p>
            <a:endParaRPr lang="ru-RU" dirty="0" smtClean="0"/>
          </a:p>
          <a:p>
            <a:r>
              <a:rPr lang="ru-RU" dirty="0" smtClean="0"/>
              <a:t>                              ВРОСЛА КОРНЯМИ ТАМ, ГДЕ НАШИ ДЕДЫ </a:t>
            </a:r>
          </a:p>
          <a:p>
            <a:endParaRPr lang="ru-RU" dirty="0" smtClean="0"/>
          </a:p>
          <a:p>
            <a:r>
              <a:rPr lang="ru-RU" dirty="0" smtClean="0"/>
              <a:t>                              ОТДАЛИ ЖИЗНЬ И ОТПУГНУЛИ БЕДЫ </a:t>
            </a:r>
          </a:p>
          <a:p>
            <a:endParaRPr lang="ru-RU" dirty="0" smtClean="0"/>
          </a:p>
          <a:p>
            <a:r>
              <a:rPr lang="ru-RU" dirty="0" smtClean="0"/>
              <a:t>                               ЗЕМЛИ МОЕЙ, ГДЕ ШЕЛЕСТИТ КОВЫЛЬ.</a:t>
            </a:r>
          </a:p>
          <a:p>
            <a:pPr algn="r"/>
            <a:endParaRPr lang="ru-RU" dirty="0" smtClean="0"/>
          </a:p>
          <a:p>
            <a:r>
              <a:rPr lang="ru-RU" dirty="0" smtClean="0"/>
              <a:t>                                                                   Автор: Швец Валерий</a:t>
            </a:r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291" y="733673"/>
            <a:ext cx="2062560" cy="1543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757378"/>
            <a:ext cx="2194941" cy="1200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211" y="4579407"/>
            <a:ext cx="2232248" cy="124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266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9247" y="1988841"/>
            <a:ext cx="7745505" cy="4137322"/>
          </a:xfrm>
        </p:spPr>
        <p:txBody>
          <a:bodyPr>
            <a:normAutofit/>
          </a:bodyPr>
          <a:lstStyle/>
          <a:p>
            <a:r>
              <a:rPr lang="ru-RU" dirty="0" smtClean="0"/>
              <a:t>В далёком прошлом территория нашего края представляла собой огромный «травяной океан», по которому бродили стада диких животных. С середины 19 века на Дону усилилась распашка земель, и наш край стал одним из крупнейших поставщиков зерна в России. Естественная растительность сохранилась на относительно малых площадях.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Растительность Ростовской области </a:t>
            </a:r>
            <a:endParaRPr lang="ru-RU" dirty="0"/>
          </a:p>
        </p:txBody>
      </p:sp>
      <p:pic>
        <p:nvPicPr>
          <p:cNvPr id="12290" name="Picture 2" descr="C:\Users\учитель\Downloads\1274385835_6-rrrryesrr-rrrrryosryor-ssrryis-ryerrisrsr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3729" y="4437112"/>
            <a:ext cx="3700271" cy="242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2695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8580" indent="0">
              <a:buNone/>
            </a:pPr>
            <a:r>
              <a:rPr lang="ru-RU" dirty="0" smtClean="0"/>
              <a:t>                       Делится на зональную и азональную. </a:t>
            </a:r>
          </a:p>
          <a:p>
            <a:pPr marL="68580" indent="0">
              <a:buNone/>
            </a:pPr>
            <a:r>
              <a:rPr lang="ru-RU" dirty="0" smtClean="0"/>
              <a:t>К зональной относятся  степи:</a:t>
            </a:r>
          </a:p>
          <a:p>
            <a:pPr marL="68580" indent="0">
              <a:buNone/>
            </a:pPr>
            <a:r>
              <a:rPr lang="ru-RU" dirty="0" smtClean="0"/>
              <a:t> 1.Разнотравно-дерновинно- злаковая(типчак, ковыль, васильки).</a:t>
            </a:r>
          </a:p>
          <a:p>
            <a:pPr marL="68580" indent="0">
              <a:buNone/>
            </a:pPr>
            <a:r>
              <a:rPr lang="ru-RU" dirty="0" smtClean="0"/>
              <a:t>2.Сухая дерновинно-злаковая( ковыль, прутняк, ромашник, тюльпаны).</a:t>
            </a:r>
          </a:p>
          <a:p>
            <a:pPr marL="68580" indent="0">
              <a:buNone/>
            </a:pPr>
            <a:r>
              <a:rPr lang="ru-RU" dirty="0" smtClean="0"/>
              <a:t>3.Пустынная полынно-дерновинно-злаковая(типчак, полынь, )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                Растительность </a:t>
            </a:r>
            <a:endParaRPr lang="ru-RU" dirty="0"/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1619672" y="4365104"/>
            <a:ext cx="7200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3" name="Picture 3" descr="C:\Users\учитель\Downloads\kate-im-ras1-2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0899"/>
            <a:ext cx="2304256" cy="216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998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 азональной относятся:</a:t>
            </a:r>
          </a:p>
          <a:p>
            <a:r>
              <a:rPr lang="ru-RU" dirty="0" smtClean="0"/>
              <a:t>1. Луга ( осока, клевер, пырей, лапчатка ползучая)</a:t>
            </a:r>
          </a:p>
          <a:p>
            <a:r>
              <a:rPr lang="ru-RU" dirty="0" smtClean="0"/>
              <a:t>2. Болотная растительность( тростник, камыш, рогоз, осока)</a:t>
            </a:r>
          </a:p>
          <a:p>
            <a:r>
              <a:rPr lang="ru-RU" dirty="0" smtClean="0"/>
              <a:t>3. </a:t>
            </a:r>
            <a:r>
              <a:rPr lang="ru-RU" dirty="0"/>
              <a:t>Л</a:t>
            </a:r>
            <a:r>
              <a:rPr lang="ru-RU" dirty="0" smtClean="0"/>
              <a:t>еса (клён, вяз, терн, ива, верба)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Растительность</a:t>
            </a:r>
            <a:endParaRPr lang="ru-RU" dirty="0"/>
          </a:p>
        </p:txBody>
      </p:sp>
      <p:pic>
        <p:nvPicPr>
          <p:cNvPr id="13314" name="Picture 2" descr="C:\Users\учитель\Downloads\268-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88640"/>
            <a:ext cx="1728192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учитель\Downloads\imgpreview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861048"/>
            <a:ext cx="2736304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613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Ранней весной степь имеет буро-серую окраску, кое-где покрытую мхами и лишайниками. Но уже через несколько дней  появляется сочная и густая зелень, на фоне которой выделяются островки лютиков, жёлтые звёздочки гусиного лука, золотистых адонисов, нежно-голубых гиацинтов, фиолетовых ирисов, красных и жёлтых тюльпанов. Во второй половине мая цветут голубые незабудки, красные пионы, розовый миндаль, а балки усыпаны белыми цветами </a:t>
            </a:r>
            <a:r>
              <a:rPr lang="ru-RU" dirty="0" err="1" smtClean="0"/>
              <a:t>тёрна.В</a:t>
            </a:r>
            <a:r>
              <a:rPr lang="ru-RU" dirty="0" smtClean="0"/>
              <a:t> конце мая степь напоминает серебристо- седое море от цветущего ковыля. Красоту в эту пору с большой художественной силой передаёт М.А. Шолохов в романе «Тихий Дон»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346676"/>
          </a:xfrm>
        </p:spPr>
        <p:txBody>
          <a:bodyPr/>
          <a:lstStyle/>
          <a:p>
            <a:r>
              <a:rPr lang="ru-RU" dirty="0" smtClean="0"/>
              <a:t>Как  меняется</a:t>
            </a:r>
            <a:br>
              <a:rPr lang="ru-RU" dirty="0" smtClean="0"/>
            </a:br>
            <a:r>
              <a:rPr lang="ru-RU" dirty="0" smtClean="0"/>
              <a:t>степь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4" y="116632"/>
            <a:ext cx="2304254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 descr="C:\Users\учитель\Downloads\80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16632"/>
            <a:ext cx="2198587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828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« Вызрел ковыль. Степь на многие версты оделась колышущимся серебром. Ветер упруго принимал его, наплывая, шершавил, гнал то к югу, то к западу сизо-опалые волны. Там, где пробегала текучая воздушная струя, ковыль молитвенно клонился, на седой его хребтине долго лежала чернеющая тропа»</a:t>
            </a:r>
          </a:p>
          <a:p>
            <a:r>
              <a:rPr lang="ru-RU" dirty="0" smtClean="0"/>
              <a:t>Постепенно степь тускнеет под палящими лучами солнца и становится соломенно-жёлтой. Осенью ,выжженная горячим летним солнцем степь выглядит совсем уныло и однотонно. То </a:t>
            </a:r>
            <a:r>
              <a:rPr lang="ru-RU" dirty="0" err="1" smtClean="0"/>
              <a:t>там,то</a:t>
            </a:r>
            <a:r>
              <a:rPr lang="ru-RU" dirty="0" smtClean="0"/>
              <a:t> сям, видны шары </a:t>
            </a:r>
            <a:r>
              <a:rPr lang="ru-RU" dirty="0" err="1" smtClean="0"/>
              <a:t>перакти</a:t>
            </a:r>
            <a:r>
              <a:rPr lang="ru-RU" dirty="0" smtClean="0"/>
              <a:t>-поля.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8490" y="332656"/>
            <a:ext cx="7756263" cy="1440160"/>
          </a:xfrm>
        </p:spPr>
        <p:txBody>
          <a:bodyPr/>
          <a:lstStyle/>
          <a:p>
            <a:r>
              <a:rPr lang="ru-RU" dirty="0" smtClean="0"/>
              <a:t>Отрывок из романа «Тихий Дон»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112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учитель\Downloads\Tyulpanyi-u-ozera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" y="260648"/>
            <a:ext cx="8470900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0273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426</TotalTime>
  <Words>502</Words>
  <Application>Microsoft Office PowerPoint</Application>
  <PresentationFormat>Экран (4:3)</PresentationFormat>
  <Paragraphs>60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Твердый переплет</vt:lpstr>
      <vt:lpstr>Растительность  Ростовской области</vt:lpstr>
      <vt:lpstr>Презентация PowerPoint</vt:lpstr>
      <vt:lpstr>Презентация PowerPoint</vt:lpstr>
      <vt:lpstr>Растительность Ростовской области </vt:lpstr>
      <vt:lpstr>                  Растительность </vt:lpstr>
      <vt:lpstr>Растительность</vt:lpstr>
      <vt:lpstr>Как  меняется степь</vt:lpstr>
      <vt:lpstr>Отрывок из романа «Тихий Дон»</vt:lpstr>
      <vt:lpstr>Презентация PowerPoint</vt:lpstr>
      <vt:lpstr>Презентация PowerPoint</vt:lpstr>
      <vt:lpstr>Презентация PowerPoint</vt:lpstr>
      <vt:lpstr>Ирис, дикая вишня,резак.</vt:lpstr>
      <vt:lpstr>Перекати -поле</vt:lpstr>
      <vt:lpstr>Тюльпан </vt:lpstr>
      <vt:lpstr>Ковыль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Растения Ростовской области</dc:title>
  <dc:creator>учитель</dc:creator>
  <cp:lastModifiedBy>Дом</cp:lastModifiedBy>
  <cp:revision>31</cp:revision>
  <dcterms:created xsi:type="dcterms:W3CDTF">2015-04-22T06:55:55Z</dcterms:created>
  <dcterms:modified xsi:type="dcterms:W3CDTF">2017-04-12T16:49:45Z</dcterms:modified>
</cp:coreProperties>
</file>