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12.12.2016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Характеристика мальчиков в рассказе «Бежин луг»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861048"/>
            <a:ext cx="8458200" cy="9144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Подготовила ученица</a:t>
            </a:r>
          </a:p>
          <a:p>
            <a:r>
              <a:rPr lang="ru-RU" dirty="0" smtClean="0"/>
              <a:t>6 класса</a:t>
            </a:r>
          </a:p>
          <a:p>
            <a:r>
              <a:rPr lang="ru-RU" dirty="0" smtClean="0"/>
              <a:t>Федорова Анастасия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07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Федя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Это был стройный мальчик, с красивыми и тонкими, немного мелкими чертами лица, кудрявыми белокурыми волосами, светлыми глазами и постоянной улыбкой. Он принадлежал, по всем приметам, к богатой семье и выехал-то в поле не по нужде, а так, для забавы. На нём была пёстрая ситцевая рубаха с жёлтой каёмкой; небольшой новый армячок, надетый внакидку, чуть держался на его узеньких плечиках; на голубеньком поясе висел гребешок. Сапоги его с низкими голенищами были точно его сапоги – не отцовские.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4176464" cy="4248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6868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Павлуша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 второго мальчика, Павлуши, волосы были всклоченные, чёрные, глаза серые, скулы широкие, лицо бледное, рябое, рот большой, но правильный, вся голова огромная, как говорится, с пивной котёл, тело приземистое, неуклюжее. Малый был неказистый – что и говорить! – а всё-таки он мне понравился: глядел он очень умно и прямо, да и в голосе у него звучала сила. Одеждой своей он щеголять не мог: вся она состояла из простой замашной рубахи да из заплатанных портов.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556792"/>
            <a:ext cx="3528392" cy="38884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3409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Ильюша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Лицо третьего, </a:t>
            </a:r>
            <a:r>
              <a:rPr lang="ru-RU" smtClean="0"/>
              <a:t>Ильюши</a:t>
            </a:r>
            <a:r>
              <a:rPr lang="ru-RU" dirty="0" smtClean="0"/>
              <a:t>, было довольно незначительное: горбоносое, вытянутое, подслеповатое, оно выражало какую-то тупую, болезненную заботливость; сжатые губы его не шевелились, сдвинутые брови не расходились – он словно всё щурился от огня. Его жёлтые, почти белые волосы торчали острыми косицами из-под низенькой войлочной шапочки, которую он обеими руками то и дело надвигал себе на уши. На нём были новые лапти и онучи, толстая верёвка, три раза перевитая вокруг стана, тщательно стягивала его опрятную чёрную свитку.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528392" cy="44644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8339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Костя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Четвёртый, Костя, мальчик лет десяти, возбуждал моё любопытство своим задумчивым и печальным взором. Всё лицо его было невелико, худо, в веснушках, книзу заострено, как у белки; губы едва было можно различить; но странное впечатление производили его большие, чёрные, жидким блеском блестевшие глаза; они, казалось, хотели что-то высказать, для чего на языке, - на его языке, по крайней мере, - не было слов. Он был маленького роста, сложенья тщедушного и одет довольно бедно.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28800"/>
            <a:ext cx="3816424" cy="4248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6606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Последнего, Ваню, я сперва было не заметил: он лежал на земле, смирнёхонько прикорнув под угловатую рогожу, и только изредка выставлял из-под неё свою русую кудрявую голову. Этому мальчику было всего лет семь.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84784"/>
            <a:ext cx="4104456" cy="48245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2884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</TotalTime>
  <Words>430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Характеристика мальчиков в рассказе «Бежин луг»</vt:lpstr>
      <vt:lpstr>Федя</vt:lpstr>
      <vt:lpstr>Павлуша</vt:lpstr>
      <vt:lpstr>Ильюша</vt:lpstr>
      <vt:lpstr>Костя</vt:lpstr>
      <vt:lpstr>Ваня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Характеристикмальчиков в рассказе «Бежин луг»</dc:title>
  <dc:creator>USER</dc:creator>
  <cp:lastModifiedBy>User</cp:lastModifiedBy>
  <cp:revision>8</cp:revision>
  <dcterms:created xsi:type="dcterms:W3CDTF">2016-11-27T11:18:46Z</dcterms:created>
  <dcterms:modified xsi:type="dcterms:W3CDTF">2016-12-12T04:48:00Z</dcterms:modified>
</cp:coreProperties>
</file>