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42"/>
            <a:ext cx="7344815" cy="2272129"/>
          </a:xfrm>
        </p:spPr>
        <p:txBody>
          <a:bodyPr/>
          <a:lstStyle/>
          <a:p>
            <a:r>
              <a:rPr lang="ru-RU" dirty="0"/>
              <a:t>Личностно-деятельностный метод организации учебной  деятельности в начальной школе.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645024"/>
            <a:ext cx="6511131" cy="1625403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Урок: Окружающий мир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 класс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«Царь-реформатор».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Рыбинец В.В.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19156" y="2127683"/>
            <a:ext cx="5793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8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Мозаика города.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3934292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970" y="836712"/>
            <a:ext cx="4336232" cy="29523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6000" y="986806"/>
            <a:ext cx="1059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Таганрог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1171472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Петро-Заводск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5" y="4109490"/>
            <a:ext cx="4138322" cy="274851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826" y="4180769"/>
            <a:ext cx="1531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Екатеринбург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04" y="4089621"/>
            <a:ext cx="3692996" cy="276837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96136" y="4365435"/>
            <a:ext cx="1760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Санкт- </a:t>
            </a:r>
            <a:r>
              <a:rPr lang="ru-RU" dirty="0" err="1" smtClean="0"/>
              <a:t>Петрбург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93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Создание Российского флота.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327757" cy="3995818"/>
          </a:xfrm>
        </p:spPr>
      </p:pic>
    </p:spTree>
    <p:extLst>
      <p:ext uri="{BB962C8B-B14F-4D97-AF65-F5344CB8AC3E}">
        <p14:creationId xmlns:p14="http://schemas.microsoft.com/office/powerpoint/2010/main" val="391188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Создание Русской армии.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" y="620688"/>
            <a:ext cx="2276760" cy="3579812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344" y="836712"/>
            <a:ext cx="4343400" cy="4191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" y="4613148"/>
            <a:ext cx="2743200" cy="22448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764" y="1052736"/>
            <a:ext cx="2586038" cy="413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4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Введение новых продуктов питания.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75165" y="1793387"/>
            <a:ext cx="4773082" cy="3579812"/>
          </a:xfrm>
        </p:spPr>
      </p:pic>
    </p:spTree>
    <p:extLst>
      <p:ext uri="{BB962C8B-B14F-4D97-AF65-F5344CB8AC3E}">
        <p14:creationId xmlns:p14="http://schemas.microsoft.com/office/powerpoint/2010/main" val="244101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</TotalTime>
  <Words>47</Words>
  <Application>Microsoft Office PowerPoint</Application>
  <PresentationFormat>Экран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Углы</vt:lpstr>
      <vt:lpstr>Личностно-деятельностный метод организации учебной  деятельности в начальной школе.</vt:lpstr>
      <vt:lpstr>                   Мозаика города.</vt:lpstr>
      <vt:lpstr>       Создание Российского флота.</vt:lpstr>
      <vt:lpstr>                Создание Русской армии.</vt:lpstr>
      <vt:lpstr>     Введение новых продуктов питания.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</dc:creator>
  <cp:lastModifiedBy>школа</cp:lastModifiedBy>
  <cp:revision>7</cp:revision>
  <dcterms:created xsi:type="dcterms:W3CDTF">2014-03-11T15:40:39Z</dcterms:created>
  <dcterms:modified xsi:type="dcterms:W3CDTF">2014-03-11T16:01:30Z</dcterms:modified>
</cp:coreProperties>
</file>