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42"/>
            <a:ext cx="7344815" cy="2272129"/>
          </a:xfrm>
        </p:spPr>
        <p:txBody>
          <a:bodyPr/>
          <a:lstStyle/>
          <a:p>
            <a:r>
              <a:rPr lang="ru-RU" dirty="0"/>
              <a:t>Личностно-деятельностный метод организации учебной  деятельности в начальной школе.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511131" cy="162540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Урок: Окружающий мир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 класс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«Царь-реформатор».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Рыбинец В.В.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9156" y="2127683"/>
            <a:ext cx="579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Мозаика города.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934292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70" y="836712"/>
            <a:ext cx="4336232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000" y="986806"/>
            <a:ext cx="105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Таганрог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171472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Петро-Заводск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" y="4109490"/>
            <a:ext cx="4138322" cy="2748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26" y="4180769"/>
            <a:ext cx="15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Екатеринбург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04" y="4089621"/>
            <a:ext cx="3692996" cy="27683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4365435"/>
            <a:ext cx="176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 </a:t>
            </a:r>
            <a:r>
              <a:rPr lang="ru-RU" dirty="0" err="1" smtClean="0"/>
              <a:t>Петрбург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9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Создание Российского флота.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327757" cy="3995818"/>
          </a:xfrm>
        </p:spPr>
      </p:pic>
    </p:spTree>
    <p:extLst>
      <p:ext uri="{BB962C8B-B14F-4D97-AF65-F5344CB8AC3E}">
        <p14:creationId xmlns:p14="http://schemas.microsoft.com/office/powerpoint/2010/main" val="39118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Создание Русской армии.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" y="620688"/>
            <a:ext cx="2276760" cy="35798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4" y="836712"/>
            <a:ext cx="4343400" cy="419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" y="4613148"/>
            <a:ext cx="2743200" cy="2244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64" y="1052736"/>
            <a:ext cx="2586038" cy="41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Введение новых продуктов питания.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5165" y="1793387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2441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</TotalTime>
  <Words>47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Личностно-деятельностный метод организации учебной  деятельности в начальной школе.</vt:lpstr>
      <vt:lpstr>                   Мозаика города.</vt:lpstr>
      <vt:lpstr>       Создание Российского флота.</vt:lpstr>
      <vt:lpstr>                Создание Русской армии.</vt:lpstr>
      <vt:lpstr>     Введение новых продуктов питания.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7</cp:revision>
  <dcterms:created xsi:type="dcterms:W3CDTF">2014-03-11T15:40:39Z</dcterms:created>
  <dcterms:modified xsi:type="dcterms:W3CDTF">2014-03-11T16:01:30Z</dcterms:modified>
</cp:coreProperties>
</file>