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82" autoAdjust="0"/>
  </p:normalViewPr>
  <p:slideViewPr>
    <p:cSldViewPr>
      <p:cViewPr>
        <p:scale>
          <a:sx n="81" d="100"/>
          <a:sy n="81" d="100"/>
        </p:scale>
        <p:origin x="-155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90321E-764C-4F71-8279-8527D9D35309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357FCA-53B4-479A-BAA2-204848C0D1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yrimpex.ru/wp-content/uploads/2011/12/Ne-chitayte-lezha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udzdorovstarina.ru/wp-content/uploads/2011/11/1321008741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ebel-mania.ru/images/item/1213/3120/big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o.mail.ru/mail/alenta-valenta/3766/3906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foto.mail.ru/mail/alenta-valenta/3766/459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здоровья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«Глаза – главные помощники человека»</a:t>
            </a:r>
          </a:p>
        </p:txBody>
      </p:sp>
    </p:spTree>
    <p:extLst>
      <p:ext uri="{BB962C8B-B14F-4D97-AF65-F5344CB8AC3E}">
        <p14:creationId xmlns:p14="http://schemas.microsoft.com/office/powerpoint/2010/main" val="39827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4" name="Linkin-Park-спокойная-музыка-без-слов-Numb-Piano(muzofon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«Полезно вредно»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бережного отношения к зрению.</a:t>
            </a:r>
            <a:endParaRPr lang="ru-RU" dirty="0"/>
          </a:p>
        </p:txBody>
      </p:sp>
      <p:pic>
        <p:nvPicPr>
          <p:cNvPr id="1025" name="Picture 1" descr="https://encrypted-tbn3.gstatic.com/images?q=tbn:ANd9GcQGvlZcvli8zW0DEaVEetexPUKkmrcdsjOO4MQEBSg-YkdROJomJzYd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36898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Мойте глаза каждый день.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бережного отношения к зрению</a:t>
            </a:r>
          </a:p>
        </p:txBody>
      </p:sp>
      <p:pic>
        <p:nvPicPr>
          <p:cNvPr id="5" name="Picture 3" descr="http://cheberry.com/upload/Image/Dima/semiia/2012.04.29_det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77" y="2924945"/>
            <a:ext cx="44861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 rot="20674382">
            <a:off x="3295883" y="3644606"/>
            <a:ext cx="2820869" cy="864095"/>
          </a:xfrm>
          <a:prstGeom prst="leftRightArrow">
            <a:avLst>
              <a:gd name="adj1" fmla="val 50000"/>
              <a:gd name="adj2" fmla="val 7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77559">
            <a:off x="3814394" y="3891987"/>
            <a:ext cx="178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 метра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887" y="2469329"/>
            <a:ext cx="497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Смотреть телевизор не более 1-1,5 часов в день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бережного отношения к зрению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4208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 читайте лёжа.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AutoShape 2" descr="Как беречь зрение смолоду"/>
          <p:cNvSpPr>
            <a:spLocks noChangeAspect="1" noChangeArrowheads="1"/>
          </p:cNvSpPr>
          <p:nvPr/>
        </p:nvSpPr>
        <p:spPr bwMode="auto">
          <a:xfrm>
            <a:off x="2854325" y="253841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tyrimpex.ru/wp-content/uploads/2011/12/Ne-chitayte-lezha-e1322767764310-30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96" y="3145783"/>
            <a:ext cx="3989221" cy="26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43708" y="21328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 читайте в транспорте.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ic.pics.livejournal.com/maksim_perm/13473952/442739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4619002" cy="34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247296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Оберегайте глаза от попадания в них инородных предметов.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Механическое повреждение роговицы глаз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52054"/>
            <a:ext cx="4076104" cy="27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24285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 чтении  и письме свет должен освещать страницу слева.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3" name="Picture 7" descr="Растущая парта «Дэми»">
            <a:hlinkClick r:id="rId2" tooltip="Растущая парта «Дэми»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2" y="3573016"/>
            <a:ext cx="3433463" cy="29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Прилежный ученик внимательно читает учебник сидя за стол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12" y="3840286"/>
            <a:ext cx="356439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31409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Расстояние от глаз до текста должно быть 30-35 см.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Мальчик читает книгу, сидя за сто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34" y="3717033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49694" y="19168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Употребляйте в пищу достаточное количество растительных продуктов (морковь, лук, петрушку, помидоры, сладкий перец).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Польза и вред овощ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429000"/>
            <a:ext cx="428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1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братца через дорогу живут, друг друга не видят.</a:t>
            </a:r>
            <a:endParaRPr lang="ru-RU" dirty="0"/>
          </a:p>
        </p:txBody>
      </p:sp>
      <p:pic>
        <p:nvPicPr>
          <p:cNvPr id="5" name="Рисунок 4" descr="http://www.life3000.ru/sites/default/files/1320402285_fotki_proxy_web21017604-vi.jpg?13414006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252028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2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ящий оре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60" y="2348880"/>
            <a:ext cx="4000500" cy="2440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11663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ОРЁЛ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 символов. Со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57736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92080" y="194737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СОВА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 глаз челове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53" y="2636912"/>
            <a:ext cx="396044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 глаз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ение глаза человека внешне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8817"/>
            <a:ext cx="5130304" cy="319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со светом</a:t>
            </a:r>
            <a:endParaRPr lang="ru-RU" dirty="0"/>
          </a:p>
        </p:txBody>
      </p:sp>
      <p:pic>
        <p:nvPicPr>
          <p:cNvPr id="4" name="Рисунок 3" descr="Строение глаза человека карт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29" y="2780928"/>
            <a:ext cx="404068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472" y="62068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 мостом – </a:t>
            </a:r>
            <a:r>
              <a:rPr lang="ru-RU" dirty="0" err="1" smtClean="0"/>
              <a:t>мостищем</a:t>
            </a:r>
            <a:r>
              <a:rPr lang="ru-RU" dirty="0" smtClean="0"/>
              <a:t>, под соболем  - </a:t>
            </a:r>
            <a:r>
              <a:rPr lang="ru-RU" dirty="0" err="1" smtClean="0"/>
              <a:t>соболищем</a:t>
            </a:r>
            <a:r>
              <a:rPr lang="ru-RU" dirty="0" smtClean="0"/>
              <a:t> два </a:t>
            </a:r>
            <a:r>
              <a:rPr lang="ru-RU" dirty="0" err="1" smtClean="0"/>
              <a:t>соболька</a:t>
            </a:r>
            <a:r>
              <a:rPr lang="ru-RU" dirty="0" smtClean="0"/>
              <a:t> разыгрались.</a:t>
            </a:r>
            <a:endParaRPr lang="ru-RU" dirty="0"/>
          </a:p>
        </p:txBody>
      </p:sp>
      <p:pic>
        <p:nvPicPr>
          <p:cNvPr id="5" name="Рисунок 4" descr="http://i082.radikal.ru/0907/bb/36946a43763a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59357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ForPrintState_14" descr="http://img2.content.foto.mail.ru/mail/alenta-valenta/3766/p-390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1495"/>
            <a:ext cx="2520280" cy="252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ordForPrintState_18" descr="http://img1.content.foto.mail.ru/mail/alenta-valenta/3766/p-459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20047"/>
            <a:ext cx="2520280" cy="2509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нужны слёзы?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143</Words>
  <Application>Microsoft Office PowerPoint</Application>
  <PresentationFormat>Экран (4:3)</PresentationFormat>
  <Paragraphs>23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Школа здоровья  </vt:lpstr>
      <vt:lpstr>Два братца через дорогу живут, друг друга не видят.</vt:lpstr>
      <vt:lpstr>Презентация PowerPoint</vt:lpstr>
      <vt:lpstr>Презентация PowerPoint</vt:lpstr>
      <vt:lpstr>Цвет глаз</vt:lpstr>
      <vt:lpstr>Презентация PowerPoint</vt:lpstr>
      <vt:lpstr>Опыт со светом</vt:lpstr>
      <vt:lpstr>Под мостом – мостищем, под соболем  - соболищем два соболька разыгрались.</vt:lpstr>
      <vt:lpstr>Для чего нужны слёзы?</vt:lpstr>
      <vt:lpstr>Гимнастика для глаз</vt:lpstr>
      <vt:lpstr>Игра  «Полезно вредно»</vt:lpstr>
      <vt:lpstr>Правила бережного отношения к зрению.</vt:lpstr>
      <vt:lpstr>Правила бережного отношения к зрению</vt:lpstr>
      <vt:lpstr>Правила бережного отношения к зрению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здоровья  занятие 3</dc:title>
  <dc:creator>Алина</dc:creator>
  <cp:lastModifiedBy>Дом</cp:lastModifiedBy>
  <cp:revision>25</cp:revision>
  <dcterms:created xsi:type="dcterms:W3CDTF">2012-09-26T14:49:58Z</dcterms:created>
  <dcterms:modified xsi:type="dcterms:W3CDTF">2017-02-09T05:55:18Z</dcterms:modified>
</cp:coreProperties>
</file>