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  <p:sndAc>
          <p:stSnd>
            <p:snd r:embed="rId1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  <p:sndAc>
          <p:stSnd>
            <p:snd r:embed="rId1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  <p:sndAc>
          <p:stSnd>
            <p:snd r:embed="rId1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  <p:sndAc>
          <p:stSnd>
            <p:snd r:embed="rId1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  <p:sndAc>
          <p:stSnd>
            <p:snd r:embed="rId1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  <p:sndAc>
          <p:stSnd>
            <p:snd r:embed="rId1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  <p:sndAc>
          <p:stSnd>
            <p:snd r:embed="rId1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  <p:sndAc>
          <p:stSnd>
            <p:snd r:embed="rId1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  <p:sndAc>
          <p:stSnd>
            <p:snd r:embed="rId1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  <p:sndAc>
          <p:stSnd>
            <p:snd r:embed="rId1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  <p:sndAc>
          <p:stSnd>
            <p:snd r:embed="rId1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mc:AlternateContent xmlns:mc="http://schemas.openxmlformats.org/markup-compatibility/2006">
    <mc:Choice xmlns:p14="http://schemas.microsoft.com/office/powerpoint/2010/main" Requires="p14">
      <p:transition spd="slow" p14:dur="1400">
        <p14:ripple/>
        <p:sndAc>
          <p:stSnd>
            <p:snd r:embed="rId13" name="chimes.wav"/>
          </p:stSnd>
        </p:sndAc>
      </p:transition>
    </mc:Choice>
    <mc:Fallback>
      <p:transition spd="slow">
        <p:fade/>
        <p:sndAc>
          <p:stSnd>
            <p:snd r:embed="rId13" name="chimes.wav"/>
          </p:stSnd>
        </p:sndAc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1196753"/>
            <a:ext cx="7175351" cy="2304256"/>
          </a:xfrm>
        </p:spPr>
        <p:txBody>
          <a:bodyPr/>
          <a:lstStyle/>
          <a:p>
            <a:pPr marL="182880" indent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Виды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проверки  изученного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материала по теме «Петр Великий».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0072" y="4777380"/>
            <a:ext cx="3744416" cy="1819972"/>
          </a:xfrm>
        </p:spPr>
        <p:txBody>
          <a:bodyPr>
            <a:normAutofit/>
          </a:bodyPr>
          <a:lstStyle/>
          <a:p>
            <a:r>
              <a:rPr lang="ru-RU" dirty="0" smtClean="0"/>
              <a:t>Подготовила учитель начальных классов МОУ Туроверовская ООШ Рыбинец Валентина Васильевна 2014г.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217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836712"/>
            <a:ext cx="6400800" cy="648072"/>
          </a:xfrm>
        </p:spPr>
        <p:txBody>
          <a:bodyPr>
            <a:normAutofit/>
          </a:bodyPr>
          <a:lstStyle/>
          <a:p>
            <a:r>
              <a:rPr lang="ru-RU" dirty="0"/>
              <a:t>ВОПРОС – ОТВЕТ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556792"/>
            <a:ext cx="7232848" cy="504056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•1.Прозвище </a:t>
            </a:r>
            <a:r>
              <a:rPr lang="ru-RU" dirty="0"/>
              <a:t>Петра I</a:t>
            </a:r>
          </a:p>
          <a:p>
            <a:r>
              <a:rPr lang="ru-RU" dirty="0" smtClean="0"/>
              <a:t>•2.Как </a:t>
            </a:r>
            <a:r>
              <a:rPr lang="ru-RU" dirty="0"/>
              <a:t>назывался его полк?</a:t>
            </a:r>
          </a:p>
          <a:p>
            <a:r>
              <a:rPr lang="ru-RU" dirty="0" smtClean="0"/>
              <a:t>•3.Что </a:t>
            </a:r>
            <a:r>
              <a:rPr lang="ru-RU" dirty="0"/>
              <a:t>перевезли из Владимира в лавру?</a:t>
            </a:r>
          </a:p>
          <a:p>
            <a:r>
              <a:rPr lang="ru-RU" dirty="0" smtClean="0"/>
              <a:t>•4.Фамилия  </a:t>
            </a:r>
            <a:r>
              <a:rPr lang="ru-RU" dirty="0"/>
              <a:t>Петра I</a:t>
            </a:r>
          </a:p>
          <a:p>
            <a:r>
              <a:rPr lang="ru-RU" dirty="0" smtClean="0"/>
              <a:t>•5.В </a:t>
            </a:r>
            <a:r>
              <a:rPr lang="ru-RU" dirty="0"/>
              <a:t>устье какой реки была построена морская крепость Кронштадт?</a:t>
            </a:r>
          </a:p>
          <a:p>
            <a:r>
              <a:rPr lang="ru-RU" dirty="0" smtClean="0"/>
              <a:t>•6.Как </a:t>
            </a:r>
            <a:r>
              <a:rPr lang="ru-RU" dirty="0"/>
              <a:t>называлась первая газета при Петре I</a:t>
            </a:r>
          </a:p>
          <a:p>
            <a:r>
              <a:rPr lang="ru-RU" dirty="0" smtClean="0"/>
              <a:t>•7</a:t>
            </a:r>
            <a:r>
              <a:rPr lang="ru-RU" dirty="0"/>
              <a:t>. Какие новшества ввёл Петре I</a:t>
            </a:r>
          </a:p>
          <a:p>
            <a:r>
              <a:rPr lang="ru-RU" dirty="0"/>
              <a:t>  </a:t>
            </a:r>
            <a:r>
              <a:rPr lang="ru-RU" dirty="0" smtClean="0"/>
              <a:t>8.Кто </a:t>
            </a:r>
            <a:r>
              <a:rPr lang="ru-RU" dirty="0"/>
              <a:t>занимался государственными делами, когда юный    </a:t>
            </a:r>
          </a:p>
          <a:p>
            <a:r>
              <a:rPr lang="ru-RU" dirty="0"/>
              <a:t>       Петр стал царём?</a:t>
            </a:r>
          </a:p>
          <a:p>
            <a:r>
              <a:rPr lang="ru-RU" dirty="0" smtClean="0"/>
              <a:t>•9.Что </a:t>
            </a:r>
            <a:r>
              <a:rPr lang="ru-RU" dirty="0"/>
              <a:t>было в округе той местности, где начали строить Санкт -  Петербург?</a:t>
            </a:r>
          </a:p>
          <a:p>
            <a:r>
              <a:rPr lang="ru-RU" dirty="0" smtClean="0"/>
              <a:t>•10.Как </a:t>
            </a:r>
            <a:r>
              <a:rPr lang="ru-RU" dirty="0"/>
              <a:t>называлось то место, где начали строить суда для частных лиц?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279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116632"/>
            <a:ext cx="7125113" cy="1584176"/>
          </a:xfrm>
        </p:spPr>
        <p:txBody>
          <a:bodyPr/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Читаем самостоятельно текст учебника. Работаем в группах.  Выбираем самое важное, интересное, что можно добавить в таблицу царь - человек.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доске выставлены карточки со слов детей: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784976" cy="5445223"/>
          </a:xfrm>
        </p:spPr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ЦАРЬ                                                                                ЧЕЛОВЕК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Открыл школы                                                               трудолюбивый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 Построил город Петербург                                      простой в обхождении                                                                                                                 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Учеба за границей                                                        требовательный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Вышла первая газета                                                   не любил роскоши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Ввел арабские цифры                                                 бережливый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Новый год стали отмечать 1 января                        любознательный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Создал армию, флот, заводы, фабрики                  настойчивый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                                                                                          решительный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                                                                                          сильный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                                                                                          бесстрашный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2922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Перед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вами список реформ Петра Великого. Вычеркните то, что не относится к Петровским реформам.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8856984" cy="554461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200" dirty="0">
                <a:latin typeface="Times New Roman" pitchFamily="18" charset="0"/>
                <a:ea typeface="Calibri"/>
                <a:cs typeface="Times New Roman" pitchFamily="18" charset="0"/>
              </a:rPr>
              <a:t>1.	Введение нового летосчисления.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200" dirty="0">
                <a:latin typeface="Times New Roman" pitchFamily="18" charset="0"/>
                <a:ea typeface="Calibri"/>
                <a:cs typeface="Times New Roman" pitchFamily="18" charset="0"/>
              </a:rPr>
              <a:t>2.	Создание российского флота. Выход в Балтийское море.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200" dirty="0">
                <a:latin typeface="Times New Roman" pitchFamily="18" charset="0"/>
                <a:ea typeface="Calibri"/>
                <a:cs typeface="Times New Roman" pitchFamily="18" charset="0"/>
              </a:rPr>
              <a:t>3.	Введение европейской одежды.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200" dirty="0">
                <a:latin typeface="Times New Roman" pitchFamily="18" charset="0"/>
                <a:ea typeface="Calibri"/>
                <a:cs typeface="Times New Roman" pitchFamily="18" charset="0"/>
              </a:rPr>
              <a:t>4.	Первая на Руси типография.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200" dirty="0">
                <a:latin typeface="Times New Roman" pitchFamily="18" charset="0"/>
                <a:ea typeface="Calibri"/>
                <a:cs typeface="Times New Roman" pitchFamily="18" charset="0"/>
              </a:rPr>
              <a:t>5.	Ассамблеи.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200" dirty="0">
                <a:latin typeface="Times New Roman" pitchFamily="18" charset="0"/>
                <a:ea typeface="Calibri"/>
                <a:cs typeface="Times New Roman" pitchFamily="18" charset="0"/>
              </a:rPr>
              <a:t>6.	Выпуск первой печатной газеты «Ведомости».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200" dirty="0">
                <a:latin typeface="Times New Roman" pitchFamily="18" charset="0"/>
                <a:ea typeface="Calibri"/>
                <a:cs typeface="Times New Roman" pitchFamily="18" charset="0"/>
              </a:rPr>
              <a:t>7.	Указ об обрезании бород и длиннополых платьев.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200" dirty="0">
                <a:latin typeface="Times New Roman" pitchFamily="18" charset="0"/>
                <a:ea typeface="Calibri"/>
                <a:cs typeface="Times New Roman" pitchFamily="18" charset="0"/>
              </a:rPr>
              <a:t>8.	Появление телевидения.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200" dirty="0">
                <a:latin typeface="Times New Roman" pitchFamily="18" charset="0"/>
                <a:ea typeface="Calibri"/>
                <a:cs typeface="Times New Roman" pitchFamily="18" charset="0"/>
              </a:rPr>
              <a:t>9.	Основание Санкт-Петербурга.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200" dirty="0">
                <a:latin typeface="Times New Roman" pitchFamily="18" charset="0"/>
                <a:ea typeface="Calibri"/>
                <a:cs typeface="Times New Roman" pitchFamily="18" charset="0"/>
              </a:rPr>
              <a:t>10.	Запуск космического корабля.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200" dirty="0">
                <a:latin typeface="Times New Roman" pitchFamily="18" charset="0"/>
                <a:ea typeface="Calibri"/>
                <a:cs typeface="Times New Roman" pitchFamily="18" charset="0"/>
              </a:rPr>
              <a:t>11.	Появление новых продуктов питания</a:t>
            </a:r>
            <a:r>
              <a:rPr lang="ru-RU" sz="22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5839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3"/>
            <a:ext cx="9144000" cy="1008111"/>
          </a:xfrm>
        </p:spPr>
        <p:txBody>
          <a:bodyPr/>
          <a:lstStyle/>
          <a:p>
            <a:r>
              <a:rPr lang="ru-RU" sz="2000" dirty="0">
                <a:latin typeface="Times New Roman"/>
                <a:ea typeface="Calibri"/>
              </a:rPr>
              <a:t>Какие продукты употребляли на Руси издавна, а какие появились при Петре? (Выбери правильные ответы)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7883035" cy="561662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помидоры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чай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квас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горох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картофель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рыба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морковь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кофе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капуста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репа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мед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огурцы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1517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Вопросы:</a:t>
            </a:r>
            <a:r>
              <a:rPr lang="ru-RU" sz="1600" dirty="0"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latin typeface="Calibri"/>
                <a:ea typeface="Calibri"/>
                <a:cs typeface="Times New Roman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96752"/>
            <a:ext cx="8964488" cy="5544615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1. Какое прозвище получил Петр Первый в истории России? (Петр Великий)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2. Во сколько лет был провозглашен Петр Первый царем? (10)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3. Какой любимое увлечение было у Петра? («военные потехи»)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4. Как назывался его полк? (потешный)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5. Из кого набирался этот полк? (из сверстников юного царя)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6. Что дала Петру Первому эта игра? (игра переросла в серьезное увлечение Петра военными науками)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7. Чем отличался Петр Первый от европейских государей своего времени? (он мог трудиться плотником, постигал сам премудрости корабельного дела)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8. Каким человеком был Петр Первый? (ЧЕЛОВЕК: трудолюбивый, простой в обхождении, требовательный, не любил роскоши, бережливый, любознательный, настойчивый, решительный, сильный, бесстрашный)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6526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2696"/>
          </a:xfrm>
        </p:spPr>
        <p:txBody>
          <a:bodyPr/>
          <a:lstStyle/>
          <a:p>
            <a:pPr indent="457200" algn="just"/>
            <a:r>
              <a:rPr lang="ru-RU" b="1" dirty="0" smtClean="0">
                <a:latin typeface="Times New Roman"/>
                <a:ea typeface="Times New Roman"/>
              </a:rPr>
              <a:t/>
            </a:r>
            <a:br>
              <a:rPr lang="ru-RU" b="1" dirty="0" smtClean="0">
                <a:latin typeface="Times New Roman"/>
                <a:ea typeface="Times New Roman"/>
              </a:rPr>
            </a:br>
            <a:r>
              <a:rPr lang="ru-RU" b="1" dirty="0" smtClean="0">
                <a:latin typeface="Times New Roman"/>
                <a:ea typeface="Times New Roman"/>
              </a:rPr>
              <a:t>Тест </a:t>
            </a:r>
            <a:r>
              <a:rPr lang="ru-RU" b="1" dirty="0">
                <a:latin typeface="Times New Roman"/>
                <a:ea typeface="Times New Roman"/>
              </a:rPr>
              <a:t>по закреплению пройденного материала.</a:t>
            </a:r>
            <a:r>
              <a:rPr lang="ru-RU" sz="2800" dirty="0">
                <a:latin typeface="Times New Roman"/>
                <a:ea typeface="Times New Roman"/>
              </a:rPr>
              <a:t/>
            </a:r>
            <a:br>
              <a:rPr lang="ru-RU" sz="2800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6309319"/>
          </a:xfrm>
        </p:spPr>
        <p:txBody>
          <a:bodyPr>
            <a:normAutofit lnSpcReduction="10000"/>
          </a:bodyPr>
          <a:lstStyle/>
          <a:p>
            <a:pPr indent="457200" algn="just"/>
            <a:r>
              <a:rPr lang="ru-RU" i="1" dirty="0">
                <a:latin typeface="Times New Roman"/>
                <a:ea typeface="Times New Roman"/>
              </a:rPr>
              <a:t>1. Сколько лет было Петру </a:t>
            </a:r>
            <a:r>
              <a:rPr lang="en-US" i="1" dirty="0">
                <a:latin typeface="Times New Roman"/>
                <a:ea typeface="Times New Roman"/>
              </a:rPr>
              <a:t>I</a:t>
            </a:r>
            <a:r>
              <a:rPr lang="ru-RU" i="1" dirty="0">
                <a:latin typeface="Times New Roman"/>
                <a:ea typeface="Times New Roman"/>
              </a:rPr>
              <a:t>, когда его провозгласили царем?</a:t>
            </a:r>
            <a:endParaRPr lang="ru-RU" sz="1600" dirty="0">
              <a:latin typeface="Times New Roman"/>
              <a:ea typeface="Times New Roman"/>
            </a:endParaRPr>
          </a:p>
          <a:p>
            <a:pPr indent="457200" algn="just"/>
            <a:r>
              <a:rPr lang="ru-RU" dirty="0">
                <a:latin typeface="Times New Roman"/>
                <a:ea typeface="Times New Roman"/>
              </a:rPr>
              <a:t>а) 10                 б) 15               в) 20</a:t>
            </a:r>
            <a:endParaRPr lang="ru-RU" sz="1600" dirty="0">
              <a:latin typeface="Times New Roman"/>
              <a:ea typeface="Times New Roman"/>
            </a:endParaRPr>
          </a:p>
          <a:p>
            <a:pPr indent="457200" algn="just"/>
            <a:r>
              <a:rPr lang="ru-RU" i="1" dirty="0">
                <a:latin typeface="Times New Roman"/>
                <a:ea typeface="Times New Roman"/>
              </a:rPr>
              <a:t>2. Кем работал молодой Петр во время путешествия по Европе?</a:t>
            </a:r>
            <a:endParaRPr lang="ru-RU" sz="1600" dirty="0">
              <a:latin typeface="Times New Roman"/>
              <a:ea typeface="Times New Roman"/>
            </a:endParaRPr>
          </a:p>
          <a:p>
            <a:pPr indent="457200" algn="just"/>
            <a:r>
              <a:rPr lang="ru-RU" dirty="0">
                <a:latin typeface="Times New Roman"/>
                <a:ea typeface="Times New Roman"/>
              </a:rPr>
              <a:t>а)  поваром                б) плотником               в) кузнецом</a:t>
            </a:r>
            <a:endParaRPr lang="ru-RU" sz="1600" dirty="0">
              <a:latin typeface="Times New Roman"/>
              <a:ea typeface="Times New Roman"/>
            </a:endParaRPr>
          </a:p>
          <a:p>
            <a:pPr indent="457200" algn="just"/>
            <a:r>
              <a:rPr lang="ru-RU" i="1" dirty="0">
                <a:latin typeface="Times New Roman"/>
                <a:ea typeface="Times New Roman"/>
              </a:rPr>
              <a:t>3. В какой стране Петр </a:t>
            </a:r>
            <a:r>
              <a:rPr lang="en-US" i="1" dirty="0">
                <a:latin typeface="Times New Roman"/>
                <a:ea typeface="Times New Roman"/>
              </a:rPr>
              <a:t>I</a:t>
            </a:r>
            <a:r>
              <a:rPr lang="ru-RU" i="1" dirty="0">
                <a:latin typeface="Times New Roman"/>
                <a:ea typeface="Times New Roman"/>
              </a:rPr>
              <a:t> учился корабельному делу?</a:t>
            </a:r>
            <a:endParaRPr lang="ru-RU" sz="1600" dirty="0">
              <a:latin typeface="Times New Roman"/>
              <a:ea typeface="Times New Roman"/>
            </a:endParaRPr>
          </a:p>
          <a:p>
            <a:pPr indent="457200" algn="just"/>
            <a:r>
              <a:rPr lang="ru-RU" dirty="0">
                <a:latin typeface="Times New Roman"/>
                <a:ea typeface="Times New Roman"/>
              </a:rPr>
              <a:t>а) в Голландии                 б) в Греции              в) во Франции</a:t>
            </a:r>
            <a:endParaRPr lang="ru-RU" sz="1600" dirty="0">
              <a:latin typeface="Times New Roman"/>
              <a:ea typeface="Times New Roman"/>
            </a:endParaRPr>
          </a:p>
          <a:p>
            <a:pPr indent="457200" algn="just"/>
            <a:r>
              <a:rPr lang="ru-RU" i="1" dirty="0">
                <a:latin typeface="Times New Roman"/>
                <a:ea typeface="Times New Roman"/>
              </a:rPr>
              <a:t>4. Сколько специальностей было освоено Петром </a:t>
            </a:r>
            <a:r>
              <a:rPr lang="en-US" i="1" dirty="0">
                <a:latin typeface="Times New Roman"/>
                <a:ea typeface="Times New Roman"/>
              </a:rPr>
              <a:t>I</a:t>
            </a:r>
            <a:r>
              <a:rPr lang="ru-RU" i="1" dirty="0">
                <a:latin typeface="Times New Roman"/>
                <a:ea typeface="Times New Roman"/>
              </a:rPr>
              <a:t>?</a:t>
            </a:r>
            <a:endParaRPr lang="ru-RU" sz="1600" dirty="0">
              <a:latin typeface="Times New Roman"/>
              <a:ea typeface="Times New Roman"/>
            </a:endParaRPr>
          </a:p>
          <a:p>
            <a:pPr indent="457200" algn="just"/>
            <a:r>
              <a:rPr lang="ru-RU" dirty="0">
                <a:latin typeface="Times New Roman"/>
                <a:ea typeface="Times New Roman"/>
              </a:rPr>
              <a:t>а) 6                  б) 8              в) 14</a:t>
            </a:r>
            <a:endParaRPr lang="ru-RU" sz="1600" dirty="0">
              <a:latin typeface="Times New Roman"/>
              <a:ea typeface="Times New Roman"/>
            </a:endParaRPr>
          </a:p>
          <a:p>
            <a:pPr indent="457200" algn="just"/>
            <a:r>
              <a:rPr lang="ru-RU" i="1" dirty="0">
                <a:latin typeface="Times New Roman"/>
                <a:ea typeface="Times New Roman"/>
              </a:rPr>
              <a:t>5. Как называлось судно, на котором молодой царь учился навигации?</a:t>
            </a:r>
            <a:endParaRPr lang="ru-RU" sz="1600" dirty="0">
              <a:latin typeface="Times New Roman"/>
              <a:ea typeface="Times New Roman"/>
            </a:endParaRPr>
          </a:p>
          <a:p>
            <a:pPr indent="457200" algn="just"/>
            <a:r>
              <a:rPr lang="ru-RU" dirty="0">
                <a:latin typeface="Times New Roman"/>
                <a:ea typeface="Times New Roman"/>
              </a:rPr>
              <a:t>а) парусник                 б) ладья               в) бот</a:t>
            </a:r>
            <a:endParaRPr lang="ru-RU" sz="1600" dirty="0">
              <a:latin typeface="Times New Roman"/>
              <a:ea typeface="Times New Roman"/>
            </a:endParaRPr>
          </a:p>
          <a:p>
            <a:pPr indent="457200" algn="just"/>
            <a:r>
              <a:rPr lang="ru-RU" i="1" dirty="0">
                <a:latin typeface="Times New Roman"/>
                <a:ea typeface="Times New Roman"/>
              </a:rPr>
              <a:t>6. В устье какой реки был заложен Санкт-Петербург?</a:t>
            </a:r>
            <a:endParaRPr lang="ru-RU" sz="1600" dirty="0">
              <a:latin typeface="Times New Roman"/>
              <a:ea typeface="Times New Roman"/>
            </a:endParaRPr>
          </a:p>
          <a:p>
            <a:pPr indent="457200" algn="just"/>
            <a:r>
              <a:rPr lang="ru-RU" dirty="0">
                <a:latin typeface="Times New Roman"/>
                <a:ea typeface="Times New Roman"/>
              </a:rPr>
              <a:t>а) Москвы-реки                 б) Невы              в) Днепра</a:t>
            </a:r>
            <a:endParaRPr lang="ru-RU" sz="1600" dirty="0">
              <a:latin typeface="Times New Roman"/>
              <a:ea typeface="Times New Roman"/>
            </a:endParaRPr>
          </a:p>
          <a:p>
            <a:pPr indent="457200" algn="just"/>
            <a:r>
              <a:rPr lang="ru-RU" i="1" dirty="0">
                <a:latin typeface="Times New Roman"/>
                <a:ea typeface="Times New Roman"/>
              </a:rPr>
              <a:t>7. Чем стала Россия при Петре Великом?</a:t>
            </a:r>
            <a:endParaRPr lang="ru-RU" sz="1600" dirty="0">
              <a:latin typeface="Times New Roman"/>
              <a:ea typeface="Times New Roman"/>
            </a:endParaRPr>
          </a:p>
          <a:p>
            <a:pPr indent="457200" algn="just"/>
            <a:r>
              <a:rPr lang="ru-RU" dirty="0">
                <a:latin typeface="Times New Roman"/>
                <a:ea typeface="Times New Roman"/>
              </a:rPr>
              <a:t>а) княжеством                 б) царством               в) империей</a:t>
            </a:r>
            <a:endParaRPr lang="ru-RU" sz="1600" dirty="0">
              <a:latin typeface="Times New Roman"/>
              <a:ea typeface="Times New Roman"/>
            </a:endParaRPr>
          </a:p>
          <a:p>
            <a:pPr indent="457200" algn="just"/>
            <a:r>
              <a:rPr lang="ru-RU" i="1" dirty="0">
                <a:latin typeface="Times New Roman"/>
                <a:ea typeface="Times New Roman"/>
              </a:rPr>
              <a:t>8. Какой город при Петре Великом стал столицей России?</a:t>
            </a:r>
            <a:endParaRPr lang="ru-RU" sz="1600" dirty="0">
              <a:latin typeface="Times New Roman"/>
              <a:ea typeface="Times New Roman"/>
            </a:endParaRPr>
          </a:p>
          <a:p>
            <a:pPr indent="457200" algn="just"/>
            <a:r>
              <a:rPr lang="ru-RU" dirty="0">
                <a:latin typeface="Times New Roman"/>
                <a:ea typeface="Times New Roman"/>
              </a:rPr>
              <a:t>а) Санкт-Петербург                 б) Москва              в) </a:t>
            </a:r>
            <a:r>
              <a:rPr lang="ru-RU" dirty="0" err="1">
                <a:latin typeface="Times New Roman"/>
                <a:ea typeface="Times New Roman"/>
              </a:rPr>
              <a:t>ВладимирVII</a:t>
            </a:r>
            <a:r>
              <a:rPr lang="ru-RU" dirty="0">
                <a:latin typeface="Times New Roman"/>
                <a:ea typeface="Times New Roman"/>
              </a:rPr>
              <a:t>. </a:t>
            </a:r>
            <a:endParaRPr lang="ru-RU" sz="16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0268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476672"/>
          </a:xfrm>
        </p:spPr>
        <p:txBody>
          <a:bodyPr/>
          <a:lstStyle/>
          <a:p>
            <a:pPr indent="457200"/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r>
              <a:rPr lang="ru-RU" dirty="0" smtClean="0">
                <a:latin typeface="Times New Roman"/>
                <a:ea typeface="Times New Roman"/>
              </a:rPr>
              <a:t>А теперь </a:t>
            </a:r>
            <a:r>
              <a:rPr lang="ru-RU" dirty="0">
                <a:latin typeface="Times New Roman"/>
                <a:ea typeface="Times New Roman"/>
              </a:rPr>
              <a:t>отгадаем кроссворд:  </a:t>
            </a:r>
            <a:r>
              <a:rPr lang="ru-RU" sz="2800" dirty="0">
                <a:latin typeface="Times New Roman"/>
                <a:ea typeface="Times New Roman"/>
              </a:rPr>
              <a:t/>
            </a:r>
            <a:br>
              <a:rPr lang="ru-RU" sz="2800" dirty="0">
                <a:latin typeface="Times New Roman"/>
                <a:ea typeface="Times New Roman"/>
              </a:rPr>
            </a:b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68760"/>
            <a:ext cx="7163411" cy="483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4796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к кроссворду: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340769"/>
            <a:ext cx="7450987" cy="4518030"/>
          </a:xfrm>
        </p:spPr>
        <p:txBody>
          <a:bodyPr/>
          <a:lstStyle/>
          <a:p>
            <a:r>
              <a:rPr lang="ru-RU" dirty="0"/>
              <a:t> 1.	Как называлась первая русская газета.</a:t>
            </a:r>
          </a:p>
          <a:p>
            <a:r>
              <a:rPr lang="ru-RU" dirty="0"/>
              <a:t>2.	Орган управления страной, введённый Петром I.</a:t>
            </a:r>
          </a:p>
          <a:p>
            <a:r>
              <a:rPr lang="ru-RU" dirty="0"/>
              <a:t>3.	При Петре был построен русский…</a:t>
            </a:r>
          </a:p>
          <a:p>
            <a:r>
              <a:rPr lang="ru-RU" dirty="0"/>
              <a:t>4.	В ходе Северной войны со шведами при Петре появилась русская…</a:t>
            </a:r>
          </a:p>
          <a:p>
            <a:r>
              <a:rPr lang="ru-RU" dirty="0"/>
              <a:t>5.	Навигацкие, инженерные, “цифирные”…</a:t>
            </a:r>
          </a:p>
          <a:p>
            <a:r>
              <a:rPr lang="ru-RU" dirty="0"/>
              <a:t>6.	Область, которой управлял губернатор.</a:t>
            </a:r>
          </a:p>
          <a:p>
            <a:r>
              <a:rPr lang="ru-RU" dirty="0"/>
              <a:t>7.	Кунсткамера – это первый русский…</a:t>
            </a:r>
          </a:p>
        </p:txBody>
      </p:sp>
    </p:spTree>
    <p:extLst>
      <p:ext uri="{BB962C8B-B14F-4D97-AF65-F5344CB8AC3E}">
        <p14:creationId xmlns:p14="http://schemas.microsoft.com/office/powerpoint/2010/main" val="699308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20</TotalTime>
  <Words>555</Words>
  <Application>Microsoft Office PowerPoint</Application>
  <PresentationFormat>Экран (4:3)</PresentationFormat>
  <Paragraphs>86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Spring</vt:lpstr>
      <vt:lpstr>Виды проверки  изученного материала по теме «Петр Великий».</vt:lpstr>
      <vt:lpstr>ВОПРОС – ОТВЕТ</vt:lpstr>
      <vt:lpstr>Читаем самостоятельно текст учебника. Работаем в группах.  Выбираем самое важное, интересное, что можно добавить в таблицу царь - человек. На доске выставлены карточки со слов детей: </vt:lpstr>
      <vt:lpstr>Перед вами список реформ Петра Великого. Вычеркните то, что не относится к Петровским реформам.</vt:lpstr>
      <vt:lpstr>Какие продукты употребляли на Руси издавна, а какие появились при Петре? (Выбери правильные ответы)</vt:lpstr>
      <vt:lpstr>Вопросы: </vt:lpstr>
      <vt:lpstr> Тест по закреплению пройденного материала. </vt:lpstr>
      <vt:lpstr>  А теперь отгадаем кроссворд:   </vt:lpstr>
      <vt:lpstr>Вопросы к кроссворду: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Виды проверки  изученного материала по теме «Петр Великий».</dc:title>
  <dc:creator>школа</dc:creator>
  <cp:lastModifiedBy>школа</cp:lastModifiedBy>
  <cp:revision>4</cp:revision>
  <dcterms:created xsi:type="dcterms:W3CDTF">2014-02-01T10:45:48Z</dcterms:created>
  <dcterms:modified xsi:type="dcterms:W3CDTF">2014-02-01T11:16:56Z</dcterms:modified>
</cp:coreProperties>
</file>