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0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13.09.2015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13.09.2015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13.09.2015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13.09.2015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13.09.2015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13.09.2015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13.09.2015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13.09.2015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13.09.2015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13.09.2015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13.09.2015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13.09.2015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Первооткрыватели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dirty="0" smtClean="0"/>
              <a:t>Подготовила ученица </a:t>
            </a:r>
          </a:p>
          <a:p>
            <a:pPr algn="ctr"/>
            <a:r>
              <a:rPr lang="ru-RU" dirty="0" smtClean="0"/>
              <a:t>5 класса</a:t>
            </a:r>
          </a:p>
          <a:p>
            <a:pPr algn="ctr"/>
            <a:r>
              <a:rPr lang="ru-RU" dirty="0" smtClean="0"/>
              <a:t>Фёдорова Анастасия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 algn="ctr"/>
            <a:r>
              <a:rPr lang="ru-RU" dirty="0" smtClean="0"/>
              <a:t>Кто открыл Америку?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ru-RU" dirty="0" smtClean="0"/>
              <a:t>3 августа 1492 г. Христофор Колумб отправился в свою первую экспедицию. Отплывшая из Испании флотилия Колумба состояла из трех кораблей – «Санта Мария», «Пинта» и «Нинья». Их экипажи насчитывали 120 человек. Экспедиция пересекла Атлантический океан, открыв Саргассово море, и достигла 12 октября 1492</a:t>
            </a:r>
            <a:r>
              <a:rPr lang="ru-RU" i="1" dirty="0" smtClean="0"/>
              <a:t> г. Багамских островов. Эта дата и считается официальным днем открытия европейцами Америки.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Великие путешествия Колумба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ru-RU" i="1" dirty="0" smtClean="0"/>
              <a:t>Во время путешествия были также открыты острова Куба, Гаити и другие. В том же году Колумб вернулся в Испанию, где был назначен адмиралом. Впоследствии он совершил еще три путешествия в открытую им Америку, хотя до конца </a:t>
            </a:r>
            <a:r>
              <a:rPr lang="ru-RU" i="1" dirty="0" smtClean="0"/>
              <a:t>своих дней думал, что открыл новый путь в индию.</a:t>
            </a:r>
            <a:r>
              <a:rPr lang="ru-RU" i="1" dirty="0" smtClean="0"/>
              <a:t> </a:t>
            </a:r>
            <a:endParaRPr lang="ru-RU" i="1" dirty="0"/>
          </a:p>
        </p:txBody>
      </p:sp>
      <p:pic>
        <p:nvPicPr>
          <p:cNvPr id="6" name="Содержимое 5" descr="mx003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929190" y="1785926"/>
            <a:ext cx="3714776" cy="42862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C:\Users\USER-PC\Desktop\mx00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000428" y="2786058"/>
            <a:ext cx="45719" cy="1673249"/>
          </a:xfrm>
          <a:prstGeom prst="rect">
            <a:avLst/>
          </a:prstGeom>
          <a:noFill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785786" y="214290"/>
            <a:ext cx="7772400" cy="914400"/>
          </a:xfrm>
        </p:spPr>
        <p:txBody>
          <a:bodyPr/>
          <a:lstStyle/>
          <a:p>
            <a:pPr algn="ctr"/>
            <a:r>
              <a:rPr lang="ru-RU" sz="3200" dirty="0" smtClean="0"/>
              <a:t>Карта маршрутов четырех экспедиций Колумба</a:t>
            </a:r>
            <a:endParaRPr lang="ru-RU" sz="3200" dirty="0"/>
          </a:p>
        </p:txBody>
      </p:sp>
      <p:pic>
        <p:nvPicPr>
          <p:cNvPr id="10" name="Содержимое 9" descr="76a3c18da45700a1c198e8b511d4c958_1_ori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571612"/>
            <a:ext cx="8001056" cy="4929198"/>
          </a:xfrm>
        </p:spPr>
      </p:pic>
    </p:spTree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Почему Америку так назвали?</a:t>
            </a:r>
            <a:endParaRPr lang="ru-RU" dirty="0"/>
          </a:p>
        </p:txBody>
      </p:sp>
      <p:pic>
        <p:nvPicPr>
          <p:cNvPr id="6" name="Содержимое 5" descr="fadc1eb53123e54a8bd415f37a94ded4_w500_h500.jpg"/>
          <p:cNvPicPr>
            <a:picLocks noGrp="1" noChangeAspect="1"/>
          </p:cNvPicPr>
          <p:nvPr>
            <p:ph sz="half" idx="1"/>
          </p:nvPr>
        </p:nvPicPr>
        <p:blipFill>
          <a:blip r:embed="rId2">
            <a:lum bright="-10000"/>
          </a:blip>
          <a:stretch>
            <a:fillRect/>
          </a:stretch>
        </p:blipFill>
        <p:spPr>
          <a:xfrm>
            <a:off x="465138" y="2013744"/>
            <a:ext cx="4038600" cy="40386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ru-RU" i="1" dirty="0" smtClean="0"/>
              <a:t>В 1501 – 1504 гг. итальянский мореплаватель Америго Веспуччи, обследовав бразильское побережье, выдвинул гипотезу, что открытые Колумбом земли – не Индия, а новый материк. Во время своих путешествий Веспуччи писал письма, которые затем легли в основу книги «Новые миры». В 1507 г. книга была издана вместе с картой открытых земель. Немецкий картограф написал на этой карте слово «Америка» в честь Америго Веспуччи, доказавшего, что Колумб открыл новую часть света. Это слово и стало названием нового континента.</a:t>
            </a:r>
            <a:endParaRPr lang="ru-RU" i="1" dirty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Спасибо за внимание!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7" name="Содержимое 6" descr="4558773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1357298"/>
            <a:ext cx="6786610" cy="4999052"/>
          </a:xfrm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Метро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Words>242</Words>
  <PresentationFormat>Экран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Метро</vt:lpstr>
      <vt:lpstr>Первооткрыватели</vt:lpstr>
      <vt:lpstr>Кто открыл Америку?</vt:lpstr>
      <vt:lpstr>Великие путешествия Колумба</vt:lpstr>
      <vt:lpstr>Карта маршрутов четырех экспедиций Колумба</vt:lpstr>
      <vt:lpstr>Почему Америку так назвали?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Первооткрыватели</dc:title>
  <dc:creator>USER-PC</dc:creator>
  <cp:lastModifiedBy>USER-PC</cp:lastModifiedBy>
  <cp:revision>12</cp:revision>
  <dcterms:created xsi:type="dcterms:W3CDTF">2015-09-10T13:28:03Z</dcterms:created>
  <dcterms:modified xsi:type="dcterms:W3CDTF">2015-09-13T05:18:03Z</dcterms:modified>
</cp:coreProperties>
</file>