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mg.labirint.ru/images/comments_pic/1030/02labblkm1280393047.gif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 l="8578" r="2681" b="6614"/>
          <a:stretch>
            <a:fillRect/>
          </a:stretch>
        </p:blipFill>
        <p:spPr bwMode="auto">
          <a:xfrm>
            <a:off x="2051720" y="908720"/>
            <a:ext cx="5472566" cy="3762697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11560" y="98072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3 февраля. </a:t>
            </a:r>
            <a:endParaRPr kumimoji="0" lang="ru-RU" sz="7200" b="1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475656" y="2492896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Обучение грамоте.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Письмо.</a:t>
            </a:r>
            <a:endParaRPr kumimoji="0" lang="ru-RU" sz="4000" b="1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 l="31496" t="37533" r="51181" b="51795"/>
          <a:stretch>
            <a:fillRect/>
          </a:stretch>
        </p:blipFill>
        <p:spPr bwMode="auto">
          <a:xfrm>
            <a:off x="755576" y="2132856"/>
            <a:ext cx="142636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 l="52657" t="37533" r="29035" b="51044"/>
          <a:stretch>
            <a:fillRect/>
          </a:stretch>
        </p:blipFill>
        <p:spPr bwMode="auto">
          <a:xfrm>
            <a:off x="827584" y="3573016"/>
            <a:ext cx="132058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 l="8366" t="37533" r="75787" b="51795"/>
          <a:stretch>
            <a:fillRect/>
          </a:stretch>
        </p:blipFill>
        <p:spPr bwMode="auto">
          <a:xfrm>
            <a:off x="755576" y="692696"/>
            <a:ext cx="1368152" cy="120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 l="3445" t="39785" r="8858" b="53296"/>
          <a:stretch>
            <a:fillRect/>
          </a:stretch>
        </p:blipFill>
        <p:spPr bwMode="auto">
          <a:xfrm>
            <a:off x="574308" y="5229200"/>
            <a:ext cx="8201470" cy="848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 flipV="1">
            <a:off x="1259632" y="6165304"/>
            <a:ext cx="144016" cy="144016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563888" y="6165304"/>
            <a:ext cx="144016" cy="14401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724128" y="6165304"/>
            <a:ext cx="144016" cy="14401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71800" y="1124744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нижнее соединение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71800" y="3861048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нижнее соединение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99792" y="2564904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верхнее соединение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ababy.ru/download.php?file=sites/default/files/posmotri_i_raskras_-_fregat.png"/>
          <p:cNvPicPr>
            <a:picLocks noChangeAspect="1" noChangeArrowheads="1"/>
          </p:cNvPicPr>
          <p:nvPr/>
        </p:nvPicPr>
        <p:blipFill>
          <a:blip r:embed="rId2" cstate="print"/>
          <a:srcRect r="49814"/>
          <a:stretch>
            <a:fillRect/>
          </a:stretch>
        </p:blipFill>
        <p:spPr bwMode="auto">
          <a:xfrm>
            <a:off x="0" y="4142337"/>
            <a:ext cx="1763688" cy="2715664"/>
          </a:xfrm>
          <a:prstGeom prst="rect">
            <a:avLst/>
          </a:prstGeom>
          <a:noFill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 l="492" t="46540" r="4921" b="40910"/>
          <a:stretch>
            <a:fillRect/>
          </a:stretch>
        </p:blipFill>
        <p:spPr bwMode="auto">
          <a:xfrm>
            <a:off x="251519" y="1400252"/>
            <a:ext cx="8568953" cy="149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ый треугольник 5"/>
          <p:cNvSpPr/>
          <p:nvPr/>
        </p:nvSpPr>
        <p:spPr>
          <a:xfrm>
            <a:off x="1187624" y="1628800"/>
            <a:ext cx="648072" cy="288032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>
            <a:off x="1763688" y="1628800"/>
            <a:ext cx="648072" cy="288032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411760" y="1628800"/>
            <a:ext cx="2880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/>
          <a:srcRect l="28051" t="48417" r="51673" b="47291"/>
          <a:stretch>
            <a:fillRect/>
          </a:stretch>
        </p:blipFill>
        <p:spPr bwMode="auto">
          <a:xfrm>
            <a:off x="5292080" y="1628800"/>
            <a:ext cx="1872208" cy="519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/>
          <a:srcRect l="39370" t="55173" r="41339" b="40910"/>
          <a:stretch>
            <a:fillRect/>
          </a:stretch>
        </p:blipFill>
        <p:spPr bwMode="auto">
          <a:xfrm>
            <a:off x="5796136" y="2420888"/>
            <a:ext cx="1800200" cy="479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 cstate="print"/>
          <a:srcRect l="39370" t="54798" r="50197" b="40910"/>
          <a:stretch>
            <a:fillRect/>
          </a:stretch>
        </p:blipFill>
        <p:spPr bwMode="auto">
          <a:xfrm>
            <a:off x="2339752" y="2369588"/>
            <a:ext cx="1008112" cy="543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ПАЛЬЧИКОВАЯ ГИМНАСТИКА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МОСТИК НАД РЕКОЙ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052736"/>
            <a:ext cx="4572000" cy="320087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 бурливою рекой 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(несогласованные движения пальцами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обеих руках)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Мост построим мы большой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(«мост»)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Люди по нему пойдут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(«человечки» обеими руками)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лошадок поведут </a:t>
            </a:r>
          </a:p>
          <a:p>
            <a:pPr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(«лошадки» обеими руками)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pp.userapi.com/c841235/v841235779/29d5c/zS-iQ7WHwMY.jpg"/>
          <p:cNvPicPr>
            <a:picLocks noChangeAspect="1" noChangeArrowheads="1"/>
          </p:cNvPicPr>
          <p:nvPr/>
        </p:nvPicPr>
        <p:blipFill>
          <a:blip r:embed="rId2" cstate="print"/>
          <a:srcRect l="1772" t="2953" r="15059" b="2362"/>
          <a:stretch>
            <a:fillRect/>
          </a:stretch>
        </p:blipFill>
        <p:spPr bwMode="auto">
          <a:xfrm rot="16200000">
            <a:off x="5777468" y="711365"/>
            <a:ext cx="2701633" cy="3384376"/>
          </a:xfrm>
          <a:prstGeom prst="rect">
            <a:avLst/>
          </a:prstGeom>
          <a:noFill/>
        </p:spPr>
      </p:pic>
      <p:pic>
        <p:nvPicPr>
          <p:cNvPr id="6" name="Picture 4" descr="https://pp.userapi.com/c841235/v841235779/29d53/OOoB2bRjkc8.jpg"/>
          <p:cNvPicPr>
            <a:picLocks noChangeAspect="1" noChangeArrowheads="1"/>
          </p:cNvPicPr>
          <p:nvPr/>
        </p:nvPicPr>
        <p:blipFill>
          <a:blip r:embed="rId3" cstate="print"/>
          <a:srcRect l="5906" r="19783"/>
          <a:stretch>
            <a:fillRect/>
          </a:stretch>
        </p:blipFill>
        <p:spPr bwMode="auto">
          <a:xfrm rot="16200000">
            <a:off x="560748" y="3551819"/>
            <a:ext cx="2724882" cy="3487355"/>
          </a:xfrm>
          <a:prstGeom prst="rect">
            <a:avLst/>
          </a:prstGeom>
          <a:noFill/>
        </p:spPr>
      </p:pic>
      <p:pic>
        <p:nvPicPr>
          <p:cNvPr id="7" name="Picture 6" descr="https://pp.userapi.com/c639418/v639418779/4c64c/DsvqXBZy3eg.jpg"/>
          <p:cNvPicPr>
            <a:picLocks noChangeAspect="1" noChangeArrowheads="1"/>
          </p:cNvPicPr>
          <p:nvPr/>
        </p:nvPicPr>
        <p:blipFill>
          <a:blip r:embed="rId4" cstate="print"/>
          <a:srcRect l="5906" t="9744" r="9154" b="11220"/>
          <a:stretch>
            <a:fillRect/>
          </a:stretch>
        </p:blipFill>
        <p:spPr bwMode="auto">
          <a:xfrm rot="16200000">
            <a:off x="3684781" y="4028187"/>
            <a:ext cx="2736305" cy="2546043"/>
          </a:xfrm>
          <a:prstGeom prst="rect">
            <a:avLst/>
          </a:prstGeom>
          <a:noFill/>
        </p:spPr>
      </p:pic>
      <p:pic>
        <p:nvPicPr>
          <p:cNvPr id="8" name="Picture 10" descr="https://pp.userapi.com/c841431/v841431779/2d8c3/crBa7m5ZYXE.jpg"/>
          <p:cNvPicPr>
            <a:picLocks noChangeAspect="1" noChangeArrowheads="1"/>
          </p:cNvPicPr>
          <p:nvPr/>
        </p:nvPicPr>
        <p:blipFill>
          <a:blip r:embed="rId5" cstate="print"/>
          <a:srcRect l="5020" t="13583" r="12402" b="13287"/>
          <a:stretch>
            <a:fillRect/>
          </a:stretch>
        </p:blipFill>
        <p:spPr bwMode="auto">
          <a:xfrm rot="16200000">
            <a:off x="6424193" y="4088847"/>
            <a:ext cx="2722724" cy="241114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ababy.ru/download.php?file=sites/default/files/posmotri_i_raskras_-_fregat.png"/>
          <p:cNvPicPr>
            <a:picLocks noChangeAspect="1" noChangeArrowheads="1"/>
          </p:cNvPicPr>
          <p:nvPr/>
        </p:nvPicPr>
        <p:blipFill>
          <a:blip r:embed="rId2" cstate="print"/>
          <a:srcRect r="49814"/>
          <a:stretch>
            <a:fillRect/>
          </a:stretch>
        </p:blipFill>
        <p:spPr bwMode="auto">
          <a:xfrm>
            <a:off x="467544" y="2708920"/>
            <a:ext cx="2483768" cy="3824417"/>
          </a:xfrm>
          <a:prstGeom prst="rect">
            <a:avLst/>
          </a:prstGeom>
          <a:noFill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 l="5906" t="59301" r="9843" b="25897"/>
          <a:stretch>
            <a:fillRect/>
          </a:stretch>
        </p:blipFill>
        <p:spPr bwMode="auto">
          <a:xfrm>
            <a:off x="539552" y="692696"/>
            <a:ext cx="812853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s://www.ttk-flag.com/wp-content/gallery/Flagi-minester-ved/flagi-min-sub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2924944"/>
            <a:ext cx="4861755" cy="324036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 l="4921" t="76191" r="8858" b="7882"/>
          <a:stretch>
            <a:fillRect/>
          </a:stretch>
        </p:blipFill>
        <p:spPr bwMode="auto">
          <a:xfrm>
            <a:off x="467544" y="1556792"/>
            <a:ext cx="832594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s://aababy.ru/download.php?file=sites/default/files/posmotri_i_raskras_-_fregat.png"/>
          <p:cNvPicPr>
            <a:picLocks noChangeAspect="1" noChangeArrowheads="1"/>
          </p:cNvPicPr>
          <p:nvPr/>
        </p:nvPicPr>
        <p:blipFill>
          <a:blip r:embed="rId3" cstate="print"/>
          <a:srcRect r="49814"/>
          <a:stretch>
            <a:fillRect/>
          </a:stretch>
        </p:blipFill>
        <p:spPr bwMode="auto">
          <a:xfrm>
            <a:off x="0" y="4364087"/>
            <a:ext cx="1619672" cy="2493913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clipartsuggest.com/images/462/treasure-island-stock-vector-image-40970683-jW3uXd-clipart.jpg"/>
          <p:cNvPicPr>
            <a:picLocks noChangeAspect="1" noChangeArrowheads="1"/>
          </p:cNvPicPr>
          <p:nvPr/>
        </p:nvPicPr>
        <p:blipFill>
          <a:blip r:embed="rId2" cstate="print"/>
          <a:srcRect b="11694"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860032" y="2564904"/>
            <a:ext cx="208823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</a:t>
            </a:r>
            <a:endParaRPr lang="ru-RU" sz="1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28369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УРОК!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 БОЛЬШИЕ МОЛОДЦЫ!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infosee.ru/upload/2016/07/Ok-sign-emoticon-ic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501007"/>
            <a:ext cx="4146384" cy="3038631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internationaltoys.com/media/catalog/product/cache/1/image/9df78eab33525d08d6e5fb8d27136e95/p/r/propisigoretskiy.jpg"/>
          <p:cNvPicPr>
            <a:picLocks noChangeAspect="1" noChangeArrowheads="1"/>
          </p:cNvPicPr>
          <p:nvPr/>
        </p:nvPicPr>
        <p:blipFill>
          <a:blip r:embed="rId2" cstate="print"/>
          <a:srcRect l="75295"/>
          <a:stretch>
            <a:fillRect/>
          </a:stretch>
        </p:blipFill>
        <p:spPr bwMode="auto">
          <a:xfrm>
            <a:off x="827584" y="1052736"/>
            <a:ext cx="3251845" cy="4752528"/>
          </a:xfrm>
          <a:prstGeom prst="rect">
            <a:avLst/>
          </a:prstGeom>
          <a:noFill/>
        </p:spPr>
      </p:pic>
      <p:pic>
        <p:nvPicPr>
          <p:cNvPr id="12292" name="Picture 4" descr="http://i.wp.pl/a/f/jpeg/35538/13_980x511.jpeg"/>
          <p:cNvPicPr>
            <a:picLocks noChangeAspect="1" noChangeArrowheads="1"/>
          </p:cNvPicPr>
          <p:nvPr/>
        </p:nvPicPr>
        <p:blipFill>
          <a:blip r:embed="rId3" cstate="print"/>
          <a:srcRect l="9256" r="8870"/>
          <a:stretch>
            <a:fillRect/>
          </a:stretch>
        </p:blipFill>
        <p:spPr bwMode="auto">
          <a:xfrm>
            <a:off x="4572000" y="404664"/>
            <a:ext cx="4070281" cy="2592288"/>
          </a:xfrm>
          <a:prstGeom prst="rect">
            <a:avLst/>
          </a:prstGeom>
          <a:noFill/>
        </p:spPr>
      </p:pic>
      <p:pic>
        <p:nvPicPr>
          <p:cNvPr id="12294" name="Picture 6" descr="https://www.bookvoed.ru/files/1836/23/23/32/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356992"/>
            <a:ext cx="2547355" cy="316835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0032" y="1484784"/>
            <a:ext cx="4032448" cy="4536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Фрегат - парусный трёхмачтовый корабль, во флоте некоторых стран - сторожевой корабль.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s://aababy.ru/download.php?file=sites/default/files/posmotri_i_raskras_-_fregat.png"/>
          <p:cNvPicPr>
            <a:picLocks noChangeAspect="1" noChangeArrowheads="1"/>
          </p:cNvPicPr>
          <p:nvPr/>
        </p:nvPicPr>
        <p:blipFill>
          <a:blip r:embed="rId2" cstate="print"/>
          <a:srcRect r="49814"/>
          <a:stretch>
            <a:fillRect/>
          </a:stretch>
        </p:blipFill>
        <p:spPr bwMode="auto">
          <a:xfrm>
            <a:off x="683568" y="404664"/>
            <a:ext cx="3974394" cy="611962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4048" y="1484784"/>
            <a:ext cx="3456384" cy="4525963"/>
          </a:xfrm>
        </p:spPr>
        <p:txBody>
          <a:bodyPr/>
          <a:lstStyle/>
          <a:p>
            <a:pPr>
              <a:buNone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Фрегат - это морская птица с длинным хвостом и чёрным оперением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://funzoo.ru/uploads/posts/2009-10/1256473940_d184d180d0b5d0b3d0b0d18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3634024" cy="602128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igrushki-rukami-svoimi.ru/wp-content/uploads/2016/06/Raskraski-dlya-malchikov-5-7-let-41-768x5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7617648" cy="5544616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 flipH="1">
            <a:off x="3131840" y="2492896"/>
            <a:ext cx="144016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олилиния 17"/>
          <p:cNvSpPr/>
          <p:nvPr/>
        </p:nvSpPr>
        <p:spPr>
          <a:xfrm>
            <a:off x="5796136" y="3356992"/>
            <a:ext cx="194604" cy="360040"/>
          </a:xfrm>
          <a:custGeom>
            <a:avLst/>
            <a:gdLst>
              <a:gd name="connsiteX0" fmla="*/ 96129 w 194604"/>
              <a:gd name="connsiteY0" fmla="*/ 0 h 375137"/>
              <a:gd name="connsiteX1" fmla="*/ 11723 w 194604"/>
              <a:gd name="connsiteY1" fmla="*/ 323556 h 375137"/>
              <a:gd name="connsiteX2" fmla="*/ 166468 w 194604"/>
              <a:gd name="connsiteY2" fmla="*/ 309489 h 375137"/>
              <a:gd name="connsiteX3" fmla="*/ 180536 w 194604"/>
              <a:gd name="connsiteY3" fmla="*/ 309489 h 37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604" h="375137">
                <a:moveTo>
                  <a:pt x="96129" y="0"/>
                </a:moveTo>
                <a:cubicBezTo>
                  <a:pt x="48064" y="135987"/>
                  <a:pt x="0" y="271975"/>
                  <a:pt x="11723" y="323556"/>
                </a:cubicBezTo>
                <a:cubicBezTo>
                  <a:pt x="23446" y="375137"/>
                  <a:pt x="138333" y="311834"/>
                  <a:pt x="166468" y="309489"/>
                </a:cubicBezTo>
                <a:cubicBezTo>
                  <a:pt x="194604" y="307145"/>
                  <a:pt x="187570" y="308317"/>
                  <a:pt x="180536" y="30948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5292080" y="2204864"/>
            <a:ext cx="194604" cy="375137"/>
          </a:xfrm>
          <a:custGeom>
            <a:avLst/>
            <a:gdLst>
              <a:gd name="connsiteX0" fmla="*/ 96129 w 194604"/>
              <a:gd name="connsiteY0" fmla="*/ 0 h 375137"/>
              <a:gd name="connsiteX1" fmla="*/ 11723 w 194604"/>
              <a:gd name="connsiteY1" fmla="*/ 323556 h 375137"/>
              <a:gd name="connsiteX2" fmla="*/ 166468 w 194604"/>
              <a:gd name="connsiteY2" fmla="*/ 309489 h 375137"/>
              <a:gd name="connsiteX3" fmla="*/ 180536 w 194604"/>
              <a:gd name="connsiteY3" fmla="*/ 309489 h 37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604" h="375137">
                <a:moveTo>
                  <a:pt x="96129" y="0"/>
                </a:moveTo>
                <a:cubicBezTo>
                  <a:pt x="48064" y="135987"/>
                  <a:pt x="0" y="271975"/>
                  <a:pt x="11723" y="323556"/>
                </a:cubicBezTo>
                <a:cubicBezTo>
                  <a:pt x="23446" y="375137"/>
                  <a:pt x="138333" y="311834"/>
                  <a:pt x="166468" y="309489"/>
                </a:cubicBezTo>
                <a:cubicBezTo>
                  <a:pt x="194604" y="307145"/>
                  <a:pt x="187570" y="308317"/>
                  <a:pt x="180536" y="30948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5724128" y="2276872"/>
            <a:ext cx="194604" cy="375137"/>
          </a:xfrm>
          <a:custGeom>
            <a:avLst/>
            <a:gdLst>
              <a:gd name="connsiteX0" fmla="*/ 96129 w 194604"/>
              <a:gd name="connsiteY0" fmla="*/ 0 h 375137"/>
              <a:gd name="connsiteX1" fmla="*/ 11723 w 194604"/>
              <a:gd name="connsiteY1" fmla="*/ 323556 h 375137"/>
              <a:gd name="connsiteX2" fmla="*/ 166468 w 194604"/>
              <a:gd name="connsiteY2" fmla="*/ 309489 h 375137"/>
              <a:gd name="connsiteX3" fmla="*/ 180536 w 194604"/>
              <a:gd name="connsiteY3" fmla="*/ 309489 h 37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604" h="375137">
                <a:moveTo>
                  <a:pt x="96129" y="0"/>
                </a:moveTo>
                <a:cubicBezTo>
                  <a:pt x="48064" y="135987"/>
                  <a:pt x="0" y="271975"/>
                  <a:pt x="11723" y="323556"/>
                </a:cubicBezTo>
                <a:cubicBezTo>
                  <a:pt x="23446" y="375137"/>
                  <a:pt x="138333" y="311834"/>
                  <a:pt x="166468" y="309489"/>
                </a:cubicBezTo>
                <a:cubicBezTo>
                  <a:pt x="194604" y="307145"/>
                  <a:pt x="187570" y="308317"/>
                  <a:pt x="180536" y="30948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6084168" y="2348880"/>
            <a:ext cx="194604" cy="375137"/>
          </a:xfrm>
          <a:custGeom>
            <a:avLst/>
            <a:gdLst>
              <a:gd name="connsiteX0" fmla="*/ 96129 w 194604"/>
              <a:gd name="connsiteY0" fmla="*/ 0 h 375137"/>
              <a:gd name="connsiteX1" fmla="*/ 11723 w 194604"/>
              <a:gd name="connsiteY1" fmla="*/ 323556 h 375137"/>
              <a:gd name="connsiteX2" fmla="*/ 166468 w 194604"/>
              <a:gd name="connsiteY2" fmla="*/ 309489 h 375137"/>
              <a:gd name="connsiteX3" fmla="*/ 180536 w 194604"/>
              <a:gd name="connsiteY3" fmla="*/ 309489 h 37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604" h="375137">
                <a:moveTo>
                  <a:pt x="96129" y="0"/>
                </a:moveTo>
                <a:cubicBezTo>
                  <a:pt x="48064" y="135987"/>
                  <a:pt x="0" y="271975"/>
                  <a:pt x="11723" y="323556"/>
                </a:cubicBezTo>
                <a:cubicBezTo>
                  <a:pt x="23446" y="375137"/>
                  <a:pt x="138333" y="311834"/>
                  <a:pt x="166468" y="309489"/>
                </a:cubicBezTo>
                <a:cubicBezTo>
                  <a:pt x="194604" y="307145"/>
                  <a:pt x="187570" y="308317"/>
                  <a:pt x="180536" y="30948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H="1">
            <a:off x="3419872" y="2564904"/>
            <a:ext cx="144016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3707904" y="2636912"/>
            <a:ext cx="144016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3995936" y="2708920"/>
            <a:ext cx="144016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4283968" y="2780928"/>
            <a:ext cx="144016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4572000" y="2852936"/>
            <a:ext cx="144016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3419872" y="2996952"/>
            <a:ext cx="144016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3923928" y="1628800"/>
            <a:ext cx="144016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4211960" y="1700808"/>
            <a:ext cx="144016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3707904" y="3068960"/>
            <a:ext cx="144016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3995936" y="3140968"/>
            <a:ext cx="144016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4283968" y="3212976"/>
            <a:ext cx="144016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3347864" y="1052736"/>
            <a:ext cx="144016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3635896" y="1196752"/>
            <a:ext cx="144016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3923928" y="1268760"/>
            <a:ext cx="144016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4211960" y="1340768"/>
            <a:ext cx="144016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4427984" y="1412776"/>
            <a:ext cx="144016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3275856" y="1484784"/>
            <a:ext cx="144016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3635896" y="1556792"/>
            <a:ext cx="144016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4572000" y="3284984"/>
            <a:ext cx="144016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3419872" y="3429000"/>
            <a:ext cx="144016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3707904" y="3501008"/>
            <a:ext cx="144016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>
            <a:off x="3995936" y="3573016"/>
            <a:ext cx="144016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>
            <a:off x="4283968" y="3645024"/>
            <a:ext cx="144016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H="1">
            <a:off x="4572000" y="3717032"/>
            <a:ext cx="144016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H="1">
            <a:off x="4499992" y="1772816"/>
            <a:ext cx="144016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олилиния 50"/>
          <p:cNvSpPr/>
          <p:nvPr/>
        </p:nvSpPr>
        <p:spPr>
          <a:xfrm>
            <a:off x="6156176" y="3501008"/>
            <a:ext cx="194604" cy="360040"/>
          </a:xfrm>
          <a:custGeom>
            <a:avLst/>
            <a:gdLst>
              <a:gd name="connsiteX0" fmla="*/ 96129 w 194604"/>
              <a:gd name="connsiteY0" fmla="*/ 0 h 375137"/>
              <a:gd name="connsiteX1" fmla="*/ 11723 w 194604"/>
              <a:gd name="connsiteY1" fmla="*/ 323556 h 375137"/>
              <a:gd name="connsiteX2" fmla="*/ 166468 w 194604"/>
              <a:gd name="connsiteY2" fmla="*/ 309489 h 375137"/>
              <a:gd name="connsiteX3" fmla="*/ 180536 w 194604"/>
              <a:gd name="connsiteY3" fmla="*/ 309489 h 37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604" h="375137">
                <a:moveTo>
                  <a:pt x="96129" y="0"/>
                </a:moveTo>
                <a:cubicBezTo>
                  <a:pt x="48064" y="135987"/>
                  <a:pt x="0" y="271975"/>
                  <a:pt x="11723" y="323556"/>
                </a:cubicBezTo>
                <a:cubicBezTo>
                  <a:pt x="23446" y="375137"/>
                  <a:pt x="138333" y="311834"/>
                  <a:pt x="166468" y="309489"/>
                </a:cubicBezTo>
                <a:cubicBezTo>
                  <a:pt x="194604" y="307145"/>
                  <a:pt x="187570" y="308317"/>
                  <a:pt x="180536" y="30948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олилиния 51"/>
          <p:cNvSpPr/>
          <p:nvPr/>
        </p:nvSpPr>
        <p:spPr>
          <a:xfrm>
            <a:off x="5220072" y="3861048"/>
            <a:ext cx="194604" cy="360040"/>
          </a:xfrm>
          <a:custGeom>
            <a:avLst/>
            <a:gdLst>
              <a:gd name="connsiteX0" fmla="*/ 96129 w 194604"/>
              <a:gd name="connsiteY0" fmla="*/ 0 h 375137"/>
              <a:gd name="connsiteX1" fmla="*/ 11723 w 194604"/>
              <a:gd name="connsiteY1" fmla="*/ 323556 h 375137"/>
              <a:gd name="connsiteX2" fmla="*/ 166468 w 194604"/>
              <a:gd name="connsiteY2" fmla="*/ 309489 h 375137"/>
              <a:gd name="connsiteX3" fmla="*/ 180536 w 194604"/>
              <a:gd name="connsiteY3" fmla="*/ 309489 h 37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604" h="375137">
                <a:moveTo>
                  <a:pt x="96129" y="0"/>
                </a:moveTo>
                <a:cubicBezTo>
                  <a:pt x="48064" y="135987"/>
                  <a:pt x="0" y="271975"/>
                  <a:pt x="11723" y="323556"/>
                </a:cubicBezTo>
                <a:cubicBezTo>
                  <a:pt x="23446" y="375137"/>
                  <a:pt x="138333" y="311834"/>
                  <a:pt x="166468" y="309489"/>
                </a:cubicBezTo>
                <a:cubicBezTo>
                  <a:pt x="194604" y="307145"/>
                  <a:pt x="187570" y="308317"/>
                  <a:pt x="180536" y="30948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олилиния 52"/>
          <p:cNvSpPr/>
          <p:nvPr/>
        </p:nvSpPr>
        <p:spPr>
          <a:xfrm>
            <a:off x="5580112" y="3789040"/>
            <a:ext cx="194604" cy="360040"/>
          </a:xfrm>
          <a:custGeom>
            <a:avLst/>
            <a:gdLst>
              <a:gd name="connsiteX0" fmla="*/ 96129 w 194604"/>
              <a:gd name="connsiteY0" fmla="*/ 0 h 375137"/>
              <a:gd name="connsiteX1" fmla="*/ 11723 w 194604"/>
              <a:gd name="connsiteY1" fmla="*/ 323556 h 375137"/>
              <a:gd name="connsiteX2" fmla="*/ 166468 w 194604"/>
              <a:gd name="connsiteY2" fmla="*/ 309489 h 375137"/>
              <a:gd name="connsiteX3" fmla="*/ 180536 w 194604"/>
              <a:gd name="connsiteY3" fmla="*/ 309489 h 37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604" h="375137">
                <a:moveTo>
                  <a:pt x="96129" y="0"/>
                </a:moveTo>
                <a:cubicBezTo>
                  <a:pt x="48064" y="135987"/>
                  <a:pt x="0" y="271975"/>
                  <a:pt x="11723" y="323556"/>
                </a:cubicBezTo>
                <a:cubicBezTo>
                  <a:pt x="23446" y="375137"/>
                  <a:pt x="138333" y="311834"/>
                  <a:pt x="166468" y="309489"/>
                </a:cubicBezTo>
                <a:cubicBezTo>
                  <a:pt x="194604" y="307145"/>
                  <a:pt x="187570" y="308317"/>
                  <a:pt x="180536" y="30948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олилиния 53"/>
          <p:cNvSpPr/>
          <p:nvPr/>
        </p:nvSpPr>
        <p:spPr>
          <a:xfrm>
            <a:off x="5868144" y="3861048"/>
            <a:ext cx="194604" cy="360040"/>
          </a:xfrm>
          <a:custGeom>
            <a:avLst/>
            <a:gdLst>
              <a:gd name="connsiteX0" fmla="*/ 96129 w 194604"/>
              <a:gd name="connsiteY0" fmla="*/ 0 h 375137"/>
              <a:gd name="connsiteX1" fmla="*/ 11723 w 194604"/>
              <a:gd name="connsiteY1" fmla="*/ 323556 h 375137"/>
              <a:gd name="connsiteX2" fmla="*/ 166468 w 194604"/>
              <a:gd name="connsiteY2" fmla="*/ 309489 h 375137"/>
              <a:gd name="connsiteX3" fmla="*/ 180536 w 194604"/>
              <a:gd name="connsiteY3" fmla="*/ 309489 h 37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604" h="375137">
                <a:moveTo>
                  <a:pt x="96129" y="0"/>
                </a:moveTo>
                <a:cubicBezTo>
                  <a:pt x="48064" y="135987"/>
                  <a:pt x="0" y="271975"/>
                  <a:pt x="11723" y="323556"/>
                </a:cubicBezTo>
                <a:cubicBezTo>
                  <a:pt x="23446" y="375137"/>
                  <a:pt x="138333" y="311834"/>
                  <a:pt x="166468" y="309489"/>
                </a:cubicBezTo>
                <a:cubicBezTo>
                  <a:pt x="194604" y="307145"/>
                  <a:pt x="187570" y="308317"/>
                  <a:pt x="180536" y="30948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олилиния 54"/>
          <p:cNvSpPr/>
          <p:nvPr/>
        </p:nvSpPr>
        <p:spPr>
          <a:xfrm>
            <a:off x="6228184" y="4005064"/>
            <a:ext cx="194604" cy="360040"/>
          </a:xfrm>
          <a:custGeom>
            <a:avLst/>
            <a:gdLst>
              <a:gd name="connsiteX0" fmla="*/ 96129 w 194604"/>
              <a:gd name="connsiteY0" fmla="*/ 0 h 375137"/>
              <a:gd name="connsiteX1" fmla="*/ 11723 w 194604"/>
              <a:gd name="connsiteY1" fmla="*/ 323556 h 375137"/>
              <a:gd name="connsiteX2" fmla="*/ 166468 w 194604"/>
              <a:gd name="connsiteY2" fmla="*/ 309489 h 375137"/>
              <a:gd name="connsiteX3" fmla="*/ 180536 w 194604"/>
              <a:gd name="connsiteY3" fmla="*/ 309489 h 37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604" h="375137">
                <a:moveTo>
                  <a:pt x="96129" y="0"/>
                </a:moveTo>
                <a:cubicBezTo>
                  <a:pt x="48064" y="135987"/>
                  <a:pt x="0" y="271975"/>
                  <a:pt x="11723" y="323556"/>
                </a:cubicBezTo>
                <a:cubicBezTo>
                  <a:pt x="23446" y="375137"/>
                  <a:pt x="138333" y="311834"/>
                  <a:pt x="166468" y="309489"/>
                </a:cubicBezTo>
                <a:cubicBezTo>
                  <a:pt x="194604" y="307145"/>
                  <a:pt x="187570" y="308317"/>
                  <a:pt x="180536" y="30948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олилиния 55"/>
          <p:cNvSpPr/>
          <p:nvPr/>
        </p:nvSpPr>
        <p:spPr>
          <a:xfrm>
            <a:off x="5436096" y="3356992"/>
            <a:ext cx="194604" cy="360040"/>
          </a:xfrm>
          <a:custGeom>
            <a:avLst/>
            <a:gdLst>
              <a:gd name="connsiteX0" fmla="*/ 96129 w 194604"/>
              <a:gd name="connsiteY0" fmla="*/ 0 h 375137"/>
              <a:gd name="connsiteX1" fmla="*/ 11723 w 194604"/>
              <a:gd name="connsiteY1" fmla="*/ 323556 h 375137"/>
              <a:gd name="connsiteX2" fmla="*/ 166468 w 194604"/>
              <a:gd name="connsiteY2" fmla="*/ 309489 h 375137"/>
              <a:gd name="connsiteX3" fmla="*/ 180536 w 194604"/>
              <a:gd name="connsiteY3" fmla="*/ 309489 h 37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604" h="375137">
                <a:moveTo>
                  <a:pt x="96129" y="0"/>
                </a:moveTo>
                <a:cubicBezTo>
                  <a:pt x="48064" y="135987"/>
                  <a:pt x="0" y="271975"/>
                  <a:pt x="11723" y="323556"/>
                </a:cubicBezTo>
                <a:cubicBezTo>
                  <a:pt x="23446" y="375137"/>
                  <a:pt x="138333" y="311834"/>
                  <a:pt x="166468" y="309489"/>
                </a:cubicBezTo>
                <a:cubicBezTo>
                  <a:pt x="194604" y="307145"/>
                  <a:pt x="187570" y="308317"/>
                  <a:pt x="180536" y="30948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олилиния 59"/>
          <p:cNvSpPr/>
          <p:nvPr/>
        </p:nvSpPr>
        <p:spPr>
          <a:xfrm>
            <a:off x="1475656" y="2276872"/>
            <a:ext cx="242983" cy="288032"/>
          </a:xfrm>
          <a:custGeom>
            <a:avLst/>
            <a:gdLst>
              <a:gd name="connsiteX0" fmla="*/ 0 w 323557"/>
              <a:gd name="connsiteY0" fmla="*/ 438443 h 438443"/>
              <a:gd name="connsiteX1" fmla="*/ 225084 w 323557"/>
              <a:gd name="connsiteY1" fmla="*/ 30480 h 438443"/>
              <a:gd name="connsiteX2" fmla="*/ 323557 w 323557"/>
              <a:gd name="connsiteY2" fmla="*/ 255563 h 438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3557" h="438443">
                <a:moveTo>
                  <a:pt x="0" y="438443"/>
                </a:moveTo>
                <a:cubicBezTo>
                  <a:pt x="85579" y="249701"/>
                  <a:pt x="171158" y="60960"/>
                  <a:pt x="225084" y="30480"/>
                </a:cubicBezTo>
                <a:cubicBezTo>
                  <a:pt x="279010" y="0"/>
                  <a:pt x="301283" y="127781"/>
                  <a:pt x="323557" y="25556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олилиния 60"/>
          <p:cNvSpPr/>
          <p:nvPr/>
        </p:nvSpPr>
        <p:spPr>
          <a:xfrm>
            <a:off x="1628056" y="2429272"/>
            <a:ext cx="242983" cy="288032"/>
          </a:xfrm>
          <a:custGeom>
            <a:avLst/>
            <a:gdLst>
              <a:gd name="connsiteX0" fmla="*/ 0 w 323557"/>
              <a:gd name="connsiteY0" fmla="*/ 438443 h 438443"/>
              <a:gd name="connsiteX1" fmla="*/ 225084 w 323557"/>
              <a:gd name="connsiteY1" fmla="*/ 30480 h 438443"/>
              <a:gd name="connsiteX2" fmla="*/ 323557 w 323557"/>
              <a:gd name="connsiteY2" fmla="*/ 255563 h 438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3557" h="438443">
                <a:moveTo>
                  <a:pt x="0" y="438443"/>
                </a:moveTo>
                <a:cubicBezTo>
                  <a:pt x="85579" y="249701"/>
                  <a:pt x="171158" y="60960"/>
                  <a:pt x="225084" y="30480"/>
                </a:cubicBezTo>
                <a:cubicBezTo>
                  <a:pt x="279010" y="0"/>
                  <a:pt x="301283" y="127781"/>
                  <a:pt x="323557" y="25556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олилиния 61"/>
          <p:cNvSpPr/>
          <p:nvPr/>
        </p:nvSpPr>
        <p:spPr>
          <a:xfrm>
            <a:off x="1780456" y="2581672"/>
            <a:ext cx="242983" cy="288032"/>
          </a:xfrm>
          <a:custGeom>
            <a:avLst/>
            <a:gdLst>
              <a:gd name="connsiteX0" fmla="*/ 0 w 323557"/>
              <a:gd name="connsiteY0" fmla="*/ 438443 h 438443"/>
              <a:gd name="connsiteX1" fmla="*/ 225084 w 323557"/>
              <a:gd name="connsiteY1" fmla="*/ 30480 h 438443"/>
              <a:gd name="connsiteX2" fmla="*/ 323557 w 323557"/>
              <a:gd name="connsiteY2" fmla="*/ 255563 h 438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3557" h="438443">
                <a:moveTo>
                  <a:pt x="0" y="438443"/>
                </a:moveTo>
                <a:cubicBezTo>
                  <a:pt x="85579" y="249701"/>
                  <a:pt x="171158" y="60960"/>
                  <a:pt x="225084" y="30480"/>
                </a:cubicBezTo>
                <a:cubicBezTo>
                  <a:pt x="279010" y="0"/>
                  <a:pt x="301283" y="127781"/>
                  <a:pt x="323557" y="25556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олилиния 62"/>
          <p:cNvSpPr/>
          <p:nvPr/>
        </p:nvSpPr>
        <p:spPr>
          <a:xfrm>
            <a:off x="1932856" y="2734072"/>
            <a:ext cx="242983" cy="288032"/>
          </a:xfrm>
          <a:custGeom>
            <a:avLst/>
            <a:gdLst>
              <a:gd name="connsiteX0" fmla="*/ 0 w 323557"/>
              <a:gd name="connsiteY0" fmla="*/ 438443 h 438443"/>
              <a:gd name="connsiteX1" fmla="*/ 225084 w 323557"/>
              <a:gd name="connsiteY1" fmla="*/ 30480 h 438443"/>
              <a:gd name="connsiteX2" fmla="*/ 323557 w 323557"/>
              <a:gd name="connsiteY2" fmla="*/ 255563 h 438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3557" h="438443">
                <a:moveTo>
                  <a:pt x="0" y="438443"/>
                </a:moveTo>
                <a:cubicBezTo>
                  <a:pt x="85579" y="249701"/>
                  <a:pt x="171158" y="60960"/>
                  <a:pt x="225084" y="30480"/>
                </a:cubicBezTo>
                <a:cubicBezTo>
                  <a:pt x="279010" y="0"/>
                  <a:pt x="301283" y="127781"/>
                  <a:pt x="323557" y="25556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олилиния 63"/>
          <p:cNvSpPr/>
          <p:nvPr/>
        </p:nvSpPr>
        <p:spPr>
          <a:xfrm>
            <a:off x="2085256" y="2886472"/>
            <a:ext cx="242983" cy="288032"/>
          </a:xfrm>
          <a:custGeom>
            <a:avLst/>
            <a:gdLst>
              <a:gd name="connsiteX0" fmla="*/ 0 w 323557"/>
              <a:gd name="connsiteY0" fmla="*/ 438443 h 438443"/>
              <a:gd name="connsiteX1" fmla="*/ 225084 w 323557"/>
              <a:gd name="connsiteY1" fmla="*/ 30480 h 438443"/>
              <a:gd name="connsiteX2" fmla="*/ 323557 w 323557"/>
              <a:gd name="connsiteY2" fmla="*/ 255563 h 438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3557" h="438443">
                <a:moveTo>
                  <a:pt x="0" y="438443"/>
                </a:moveTo>
                <a:cubicBezTo>
                  <a:pt x="85579" y="249701"/>
                  <a:pt x="171158" y="60960"/>
                  <a:pt x="225084" y="30480"/>
                </a:cubicBezTo>
                <a:cubicBezTo>
                  <a:pt x="279010" y="0"/>
                  <a:pt x="301283" y="127781"/>
                  <a:pt x="323557" y="25556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олилиния 64"/>
          <p:cNvSpPr/>
          <p:nvPr/>
        </p:nvSpPr>
        <p:spPr>
          <a:xfrm>
            <a:off x="2237656" y="3038872"/>
            <a:ext cx="242983" cy="288032"/>
          </a:xfrm>
          <a:custGeom>
            <a:avLst/>
            <a:gdLst>
              <a:gd name="connsiteX0" fmla="*/ 0 w 323557"/>
              <a:gd name="connsiteY0" fmla="*/ 438443 h 438443"/>
              <a:gd name="connsiteX1" fmla="*/ 225084 w 323557"/>
              <a:gd name="connsiteY1" fmla="*/ 30480 h 438443"/>
              <a:gd name="connsiteX2" fmla="*/ 323557 w 323557"/>
              <a:gd name="connsiteY2" fmla="*/ 255563 h 438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3557" h="438443">
                <a:moveTo>
                  <a:pt x="0" y="438443"/>
                </a:moveTo>
                <a:cubicBezTo>
                  <a:pt x="85579" y="249701"/>
                  <a:pt x="171158" y="60960"/>
                  <a:pt x="225084" y="30480"/>
                </a:cubicBezTo>
                <a:cubicBezTo>
                  <a:pt x="279010" y="0"/>
                  <a:pt x="301283" y="127781"/>
                  <a:pt x="323557" y="25556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олилиния 65"/>
          <p:cNvSpPr/>
          <p:nvPr/>
        </p:nvSpPr>
        <p:spPr>
          <a:xfrm>
            <a:off x="2390056" y="3191272"/>
            <a:ext cx="242983" cy="288032"/>
          </a:xfrm>
          <a:custGeom>
            <a:avLst/>
            <a:gdLst>
              <a:gd name="connsiteX0" fmla="*/ 0 w 323557"/>
              <a:gd name="connsiteY0" fmla="*/ 438443 h 438443"/>
              <a:gd name="connsiteX1" fmla="*/ 225084 w 323557"/>
              <a:gd name="connsiteY1" fmla="*/ 30480 h 438443"/>
              <a:gd name="connsiteX2" fmla="*/ 323557 w 323557"/>
              <a:gd name="connsiteY2" fmla="*/ 255563 h 438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3557" h="438443">
                <a:moveTo>
                  <a:pt x="0" y="438443"/>
                </a:moveTo>
                <a:cubicBezTo>
                  <a:pt x="85579" y="249701"/>
                  <a:pt x="171158" y="60960"/>
                  <a:pt x="225084" y="30480"/>
                </a:cubicBezTo>
                <a:cubicBezTo>
                  <a:pt x="279010" y="0"/>
                  <a:pt x="301283" y="127781"/>
                  <a:pt x="323557" y="25556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олилиния 66"/>
          <p:cNvSpPr/>
          <p:nvPr/>
        </p:nvSpPr>
        <p:spPr>
          <a:xfrm>
            <a:off x="2542456" y="3343672"/>
            <a:ext cx="242983" cy="288032"/>
          </a:xfrm>
          <a:custGeom>
            <a:avLst/>
            <a:gdLst>
              <a:gd name="connsiteX0" fmla="*/ 0 w 323557"/>
              <a:gd name="connsiteY0" fmla="*/ 438443 h 438443"/>
              <a:gd name="connsiteX1" fmla="*/ 225084 w 323557"/>
              <a:gd name="connsiteY1" fmla="*/ 30480 h 438443"/>
              <a:gd name="connsiteX2" fmla="*/ 323557 w 323557"/>
              <a:gd name="connsiteY2" fmla="*/ 255563 h 438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3557" h="438443">
                <a:moveTo>
                  <a:pt x="0" y="438443"/>
                </a:moveTo>
                <a:cubicBezTo>
                  <a:pt x="85579" y="249701"/>
                  <a:pt x="171158" y="60960"/>
                  <a:pt x="225084" y="30480"/>
                </a:cubicBezTo>
                <a:cubicBezTo>
                  <a:pt x="279010" y="0"/>
                  <a:pt x="301283" y="127781"/>
                  <a:pt x="323557" y="25556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олилиния 67"/>
          <p:cNvSpPr/>
          <p:nvPr/>
        </p:nvSpPr>
        <p:spPr>
          <a:xfrm>
            <a:off x="2694856" y="3496072"/>
            <a:ext cx="242983" cy="288032"/>
          </a:xfrm>
          <a:custGeom>
            <a:avLst/>
            <a:gdLst>
              <a:gd name="connsiteX0" fmla="*/ 0 w 323557"/>
              <a:gd name="connsiteY0" fmla="*/ 438443 h 438443"/>
              <a:gd name="connsiteX1" fmla="*/ 225084 w 323557"/>
              <a:gd name="connsiteY1" fmla="*/ 30480 h 438443"/>
              <a:gd name="connsiteX2" fmla="*/ 323557 w 323557"/>
              <a:gd name="connsiteY2" fmla="*/ 255563 h 438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3557" h="438443">
                <a:moveTo>
                  <a:pt x="0" y="438443"/>
                </a:moveTo>
                <a:cubicBezTo>
                  <a:pt x="85579" y="249701"/>
                  <a:pt x="171158" y="60960"/>
                  <a:pt x="225084" y="30480"/>
                </a:cubicBezTo>
                <a:cubicBezTo>
                  <a:pt x="279010" y="0"/>
                  <a:pt x="301283" y="127781"/>
                  <a:pt x="323557" y="25556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олилиния 68"/>
          <p:cNvSpPr/>
          <p:nvPr/>
        </p:nvSpPr>
        <p:spPr>
          <a:xfrm>
            <a:off x="2847256" y="3648472"/>
            <a:ext cx="242983" cy="288032"/>
          </a:xfrm>
          <a:custGeom>
            <a:avLst/>
            <a:gdLst>
              <a:gd name="connsiteX0" fmla="*/ 0 w 323557"/>
              <a:gd name="connsiteY0" fmla="*/ 438443 h 438443"/>
              <a:gd name="connsiteX1" fmla="*/ 225084 w 323557"/>
              <a:gd name="connsiteY1" fmla="*/ 30480 h 438443"/>
              <a:gd name="connsiteX2" fmla="*/ 323557 w 323557"/>
              <a:gd name="connsiteY2" fmla="*/ 255563 h 438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3557" h="438443">
                <a:moveTo>
                  <a:pt x="0" y="438443"/>
                </a:moveTo>
                <a:cubicBezTo>
                  <a:pt x="85579" y="249701"/>
                  <a:pt x="171158" y="60960"/>
                  <a:pt x="225084" y="30480"/>
                </a:cubicBezTo>
                <a:cubicBezTo>
                  <a:pt x="279010" y="0"/>
                  <a:pt x="301283" y="127781"/>
                  <a:pt x="323557" y="25556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олилиния 69"/>
          <p:cNvSpPr/>
          <p:nvPr/>
        </p:nvSpPr>
        <p:spPr>
          <a:xfrm>
            <a:off x="1835696" y="3212976"/>
            <a:ext cx="242983" cy="288032"/>
          </a:xfrm>
          <a:custGeom>
            <a:avLst/>
            <a:gdLst>
              <a:gd name="connsiteX0" fmla="*/ 0 w 323557"/>
              <a:gd name="connsiteY0" fmla="*/ 438443 h 438443"/>
              <a:gd name="connsiteX1" fmla="*/ 225084 w 323557"/>
              <a:gd name="connsiteY1" fmla="*/ 30480 h 438443"/>
              <a:gd name="connsiteX2" fmla="*/ 323557 w 323557"/>
              <a:gd name="connsiteY2" fmla="*/ 255563 h 438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3557" h="438443">
                <a:moveTo>
                  <a:pt x="0" y="438443"/>
                </a:moveTo>
                <a:cubicBezTo>
                  <a:pt x="85579" y="249701"/>
                  <a:pt x="171158" y="60960"/>
                  <a:pt x="225084" y="30480"/>
                </a:cubicBezTo>
                <a:cubicBezTo>
                  <a:pt x="279010" y="0"/>
                  <a:pt x="301283" y="127781"/>
                  <a:pt x="323557" y="25556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олилиния 70"/>
          <p:cNvSpPr/>
          <p:nvPr/>
        </p:nvSpPr>
        <p:spPr>
          <a:xfrm>
            <a:off x="2051720" y="3429000"/>
            <a:ext cx="242983" cy="288032"/>
          </a:xfrm>
          <a:custGeom>
            <a:avLst/>
            <a:gdLst>
              <a:gd name="connsiteX0" fmla="*/ 0 w 323557"/>
              <a:gd name="connsiteY0" fmla="*/ 438443 h 438443"/>
              <a:gd name="connsiteX1" fmla="*/ 225084 w 323557"/>
              <a:gd name="connsiteY1" fmla="*/ 30480 h 438443"/>
              <a:gd name="connsiteX2" fmla="*/ 323557 w 323557"/>
              <a:gd name="connsiteY2" fmla="*/ 255563 h 438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3557" h="438443">
                <a:moveTo>
                  <a:pt x="0" y="438443"/>
                </a:moveTo>
                <a:cubicBezTo>
                  <a:pt x="85579" y="249701"/>
                  <a:pt x="171158" y="60960"/>
                  <a:pt x="225084" y="30480"/>
                </a:cubicBezTo>
                <a:cubicBezTo>
                  <a:pt x="279010" y="0"/>
                  <a:pt x="301283" y="127781"/>
                  <a:pt x="323557" y="25556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олилиния 71"/>
          <p:cNvSpPr/>
          <p:nvPr/>
        </p:nvSpPr>
        <p:spPr>
          <a:xfrm>
            <a:off x="2267744" y="3573016"/>
            <a:ext cx="242983" cy="288032"/>
          </a:xfrm>
          <a:custGeom>
            <a:avLst/>
            <a:gdLst>
              <a:gd name="connsiteX0" fmla="*/ 0 w 323557"/>
              <a:gd name="connsiteY0" fmla="*/ 438443 h 438443"/>
              <a:gd name="connsiteX1" fmla="*/ 225084 w 323557"/>
              <a:gd name="connsiteY1" fmla="*/ 30480 h 438443"/>
              <a:gd name="connsiteX2" fmla="*/ 323557 w 323557"/>
              <a:gd name="connsiteY2" fmla="*/ 255563 h 438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3557" h="438443">
                <a:moveTo>
                  <a:pt x="0" y="438443"/>
                </a:moveTo>
                <a:cubicBezTo>
                  <a:pt x="85579" y="249701"/>
                  <a:pt x="171158" y="60960"/>
                  <a:pt x="225084" y="30480"/>
                </a:cubicBezTo>
                <a:cubicBezTo>
                  <a:pt x="279010" y="0"/>
                  <a:pt x="301283" y="127781"/>
                  <a:pt x="323557" y="25556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915816" y="2060848"/>
            <a:ext cx="3168352" cy="187220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47864" y="4869160"/>
            <a:ext cx="2448272" cy="172819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44208" y="3573016"/>
            <a:ext cx="2304256" cy="1800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7544" y="3861048"/>
            <a:ext cx="2160240" cy="16561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6" descr="http://al-taiclub.com/images/cyrillic-letter-clipart-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404664"/>
            <a:ext cx="1512168" cy="125378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843808" y="188640"/>
            <a:ext cx="1080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48064" y="188640"/>
            <a:ext cx="936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03848" y="2708920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СОГЛАСНЫЙ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552" y="4149080"/>
            <a:ext cx="201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ТВЕРДЫЙ МЯГКИЙ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07904" y="5445224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ГЛУХОЙ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60232" y="4077072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ПАРНЫЙ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0032" y="332656"/>
            <a:ext cx="4032448" cy="619268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оставить алгоритм написания </a:t>
            </a:r>
            <a:r>
              <a:rPr lang="ru-RU" sz="30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строчной буквы</a:t>
            </a:r>
            <a:r>
              <a:rPr lang="ru-RU" sz="30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000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30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§"/>
            </a:pP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аучиться каллиграфически  </a:t>
            </a: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писать </a:t>
            </a:r>
            <a:r>
              <a:rPr lang="ru-RU" sz="30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строчную букву </a:t>
            </a:r>
            <a:r>
              <a:rPr lang="ru-RU" sz="3000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30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§"/>
            </a:pP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зучить соединения со </a:t>
            </a:r>
            <a:r>
              <a:rPr lang="ru-RU" sz="30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строчной буквой</a:t>
            </a:r>
            <a:r>
              <a:rPr lang="ru-RU" sz="3000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000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§"/>
            </a:pP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повторить </a:t>
            </a:r>
            <a:r>
              <a:rPr lang="ru-RU" sz="3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звуко-буквенный</a:t>
            </a: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анализ слов;</a:t>
            </a:r>
          </a:p>
          <a:p>
            <a:pPr>
              <a:buFont typeface="Wingdings" pitchFamily="2" charset="2"/>
              <a:buChar char="§"/>
            </a:pP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овторить написание уже изученных букв.</a:t>
            </a:r>
          </a:p>
          <a:p>
            <a:pPr>
              <a:buFont typeface="Wingdings" pitchFamily="2" charset="2"/>
              <a:buChar char="§"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ru-RU" i="1" dirty="0" smtClean="0"/>
          </a:p>
          <a:p>
            <a:pPr>
              <a:buFont typeface="Wingdings" pitchFamily="2" charset="2"/>
              <a:buChar char="§"/>
            </a:pPr>
            <a:endParaRPr lang="ru-RU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 l="492" t="751" r="4921" b="1126"/>
          <a:stretch>
            <a:fillRect/>
          </a:stretch>
        </p:blipFill>
        <p:spPr bwMode="auto">
          <a:xfrm>
            <a:off x="0" y="188640"/>
            <a:ext cx="4726959" cy="642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pshop.by/upload/iblock/342/342fe3ea4abc9657a864a148ac949656.jpg"/>
          <p:cNvPicPr>
            <a:picLocks noChangeAspect="1" noChangeArrowheads="1"/>
          </p:cNvPicPr>
          <p:nvPr/>
        </p:nvPicPr>
        <p:blipFill>
          <a:blip r:embed="rId2" cstate="print"/>
          <a:srcRect b="7929"/>
          <a:stretch>
            <a:fillRect/>
          </a:stretch>
        </p:blipFill>
        <p:spPr bwMode="auto">
          <a:xfrm>
            <a:off x="1403648" y="476672"/>
            <a:ext cx="6445471" cy="4242991"/>
          </a:xfrm>
          <a:prstGeom prst="rect">
            <a:avLst/>
          </a:prstGeom>
          <a:noFill/>
        </p:spPr>
      </p:pic>
      <p:pic>
        <p:nvPicPr>
          <p:cNvPr id="7172" name="Picture 4" descr="http://ds64.edu-penza.ru/files/Images/izobrajenia/doc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6293" y="4434147"/>
            <a:ext cx="1297707" cy="2423853"/>
          </a:xfrm>
          <a:prstGeom prst="rect">
            <a:avLst/>
          </a:prstGeom>
          <a:noFill/>
        </p:spPr>
      </p:pic>
      <p:pic>
        <p:nvPicPr>
          <p:cNvPr id="7174" name="Picture 6" descr="https://ds04.infourok.ru/uploads/ex/12d5/00052f6c-bad08894/hello_html_m4fc74ae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61656"/>
            <a:ext cx="1971206" cy="309634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 l="492" t="751" r="4921" b="58175"/>
          <a:stretch>
            <a:fillRect/>
          </a:stretch>
        </p:blipFill>
        <p:spPr bwMode="auto">
          <a:xfrm>
            <a:off x="467544" y="260648"/>
            <a:ext cx="809495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s://aababy.ru/download.php?file=sites/default/files/posmotri_i_raskras_-_fregat.png"/>
          <p:cNvPicPr>
            <a:picLocks noChangeAspect="1" noChangeArrowheads="1"/>
          </p:cNvPicPr>
          <p:nvPr/>
        </p:nvPicPr>
        <p:blipFill>
          <a:blip r:embed="rId3" cstate="print"/>
          <a:srcRect r="49814"/>
          <a:stretch>
            <a:fillRect/>
          </a:stretch>
        </p:blipFill>
        <p:spPr bwMode="auto">
          <a:xfrm>
            <a:off x="0" y="4653136"/>
            <a:ext cx="1431949" cy="220486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108</Words>
  <Application>Microsoft Office PowerPoint</Application>
  <PresentationFormat>Экран (4:3)</PresentationFormat>
  <Paragraphs>34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ПАЛЬЧИКОВАЯ ГИМНАСТИКА МОСТИК НАД РЕКОЙ 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31 января.</dc:title>
  <dc:creator>admin</dc:creator>
  <cp:lastModifiedBy>admin</cp:lastModifiedBy>
  <cp:revision>23</cp:revision>
  <dcterms:created xsi:type="dcterms:W3CDTF">2018-01-30T18:09:03Z</dcterms:created>
  <dcterms:modified xsi:type="dcterms:W3CDTF">2018-02-01T18:28:45Z</dcterms:modified>
</cp:coreProperties>
</file>