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6" r:id="rId2"/>
    <p:sldId id="257" r:id="rId3"/>
    <p:sldId id="258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A714C-44E9-42B3-B4FB-93FB90DAD906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66B6E-EE61-4D94-8CCA-554318B6C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58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0716A-78C6-446B-8AEA-826153624886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421195-62AF-4E63-A270-E50196D4243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0716A-78C6-446B-8AEA-826153624886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1195-62AF-4E63-A270-E50196D424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0716A-78C6-446B-8AEA-826153624886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1195-62AF-4E63-A270-E50196D424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160716A-78C6-446B-8AEA-826153624886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7421195-62AF-4E63-A270-E50196D42437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0716A-78C6-446B-8AEA-826153624886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1195-62AF-4E63-A270-E50196D4243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0716A-78C6-446B-8AEA-826153624886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1195-62AF-4E63-A270-E50196D4243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1195-62AF-4E63-A270-E50196D4243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0716A-78C6-446B-8AEA-826153624886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0716A-78C6-446B-8AEA-826153624886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1195-62AF-4E63-A270-E50196D4243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0716A-78C6-446B-8AEA-826153624886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1195-62AF-4E63-A270-E50196D424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160716A-78C6-446B-8AEA-826153624886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7421195-62AF-4E63-A270-E50196D4243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0716A-78C6-446B-8AEA-826153624886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421195-62AF-4E63-A270-E50196D4243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160716A-78C6-446B-8AEA-826153624886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7421195-62AF-4E63-A270-E50196D42437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548680"/>
            <a:ext cx="8856984" cy="1981200"/>
          </a:xfrm>
        </p:spPr>
        <p:txBody>
          <a:bodyPr/>
          <a:lstStyle/>
          <a:p>
            <a:r>
              <a:rPr lang="ru-RU" sz="5400" b="1" i="1" dirty="0" smtClean="0"/>
              <a:t>Растительный и </a:t>
            </a:r>
            <a:br>
              <a:rPr lang="ru-RU" sz="5400" b="1" i="1" dirty="0" smtClean="0"/>
            </a:br>
            <a:r>
              <a:rPr lang="ru-RU" sz="5400" b="1" i="1" dirty="0" smtClean="0"/>
              <a:t>животный мир России.</a:t>
            </a:r>
            <a:endParaRPr lang="ru-RU" sz="54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9" y="2708682"/>
            <a:ext cx="3092875" cy="4134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114" y="2702400"/>
            <a:ext cx="5981636" cy="4134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199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568952" cy="6192688"/>
          </a:xfrm>
        </p:spPr>
        <p:txBody>
          <a:bodyPr/>
          <a:lstStyle/>
          <a:p>
            <a:r>
              <a:rPr lang="ru-RU" b="1" i="1" dirty="0" smtClean="0"/>
              <a:t>Цели и задачи урока:</a:t>
            </a:r>
          </a:p>
          <a:p>
            <a:r>
              <a:rPr lang="ru-RU" i="1" dirty="0" smtClean="0"/>
              <a:t>познакомиться с разнообразием растительного и животного мира России;</a:t>
            </a:r>
          </a:p>
          <a:p>
            <a:r>
              <a:rPr lang="ru-RU" i="1" dirty="0" smtClean="0"/>
              <a:t>продолжить формировать умение анализировать тематические карты.</a:t>
            </a:r>
            <a:endParaRPr lang="ru-RU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576333"/>
            <a:ext cx="6408712" cy="4269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880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88640"/>
            <a:ext cx="8928992" cy="6408712"/>
          </a:xfrm>
        </p:spPr>
        <p:txBody>
          <a:bodyPr>
            <a:normAutofit/>
          </a:bodyPr>
          <a:lstStyle/>
          <a:p>
            <a:r>
              <a:rPr lang="ru-RU" sz="2800" i="1" dirty="0" smtClean="0"/>
              <a:t>В России насчитывается около 18 тыс. видов растений (из них около 500 видов деревьев) и примерно 130 тыс. видов животных (из них около 90 тыс.-насекомые).</a:t>
            </a:r>
          </a:p>
          <a:p>
            <a:r>
              <a:rPr lang="ru-RU" sz="3200" b="1" i="1" dirty="0" smtClean="0"/>
              <a:t>Чем можно объяснить такое разнообразие?</a:t>
            </a:r>
          </a:p>
          <a:p>
            <a:r>
              <a:rPr lang="ru-RU" sz="2800" i="1" dirty="0" smtClean="0"/>
              <a:t>Во-первых, физико-географическими различиями регионов (температуры, осадков, влажности, почвы, особенности рельефа).</a:t>
            </a:r>
          </a:p>
          <a:p>
            <a:r>
              <a:rPr lang="ru-RU" sz="2800" i="1" dirty="0" smtClean="0"/>
              <a:t>Во-вторых, геологической историей развития территории.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260908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332656"/>
            <a:ext cx="8496944" cy="612068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/>
              <a:t>Основные типы растительности России.</a:t>
            </a:r>
          </a:p>
          <a:p>
            <a:r>
              <a:rPr lang="ru-RU" sz="2800" b="1" i="1" dirty="0" smtClean="0"/>
              <a:t>1) растительность арктических пустынь,</a:t>
            </a:r>
          </a:p>
          <a:p>
            <a:r>
              <a:rPr lang="ru-RU" sz="2800" b="1" i="1" dirty="0" smtClean="0"/>
              <a:t>2) растительность тундры,</a:t>
            </a:r>
          </a:p>
          <a:p>
            <a:r>
              <a:rPr lang="ru-RU" sz="2800" b="1" i="1" dirty="0" smtClean="0"/>
              <a:t>3) лесная растительность (таежные, смешанные и широколиственные  леса),</a:t>
            </a:r>
          </a:p>
          <a:p>
            <a:r>
              <a:rPr lang="ru-RU" sz="2800" b="1" i="1" dirty="0" smtClean="0"/>
              <a:t>4) степная растительность,</a:t>
            </a:r>
          </a:p>
          <a:p>
            <a:r>
              <a:rPr lang="ru-RU" sz="2800" b="1" i="1" dirty="0" smtClean="0"/>
              <a:t>5) полупустынная и пустынная растительность.</a:t>
            </a:r>
          </a:p>
          <a:p>
            <a:endParaRPr lang="ru-RU" sz="2800" b="1" i="1" dirty="0" smtClean="0"/>
          </a:p>
          <a:p>
            <a:endParaRPr lang="ru-RU" sz="2800" b="1" i="1" dirty="0"/>
          </a:p>
          <a:p>
            <a:endParaRPr lang="ru-RU" sz="2800" b="1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664" y="3754848"/>
            <a:ext cx="4589335" cy="3103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9" y="4194636"/>
            <a:ext cx="4130003" cy="2663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14616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33670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Охарактеризуйте один из типов растительности по плану:</a:t>
            </a:r>
          </a:p>
          <a:p>
            <a:r>
              <a:rPr lang="ru-RU" sz="2800" dirty="0" smtClean="0"/>
              <a:t>1) В какой природной зоне находится.</a:t>
            </a:r>
          </a:p>
          <a:p>
            <a:r>
              <a:rPr lang="ru-RU" sz="2800" dirty="0" smtClean="0"/>
              <a:t>2) Какие климатические  условия для нее характерны.</a:t>
            </a:r>
          </a:p>
          <a:p>
            <a:r>
              <a:rPr lang="ru-RU" sz="2800" dirty="0" smtClean="0"/>
              <a:t>3) Какие почвы господствуют.</a:t>
            </a:r>
          </a:p>
          <a:p>
            <a:r>
              <a:rPr lang="ru-RU" sz="2800" dirty="0" smtClean="0"/>
              <a:t>4) Как приспосабливаются растения к природным условиям.</a:t>
            </a:r>
          </a:p>
          <a:p>
            <a:r>
              <a:rPr lang="ru-RU" sz="2800" dirty="0" smtClean="0"/>
              <a:t>5) Типичные растения.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998756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003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Растительность арктических пустынь.</a:t>
            </a: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916833"/>
            <a:ext cx="3528391" cy="2360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1340768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лишайники</a:t>
            </a:r>
            <a:endParaRPr lang="ru-RU" sz="2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076056" y="1340768"/>
            <a:ext cx="4067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err="1" smtClean="0"/>
              <a:t>новосиверсия</a:t>
            </a:r>
            <a:r>
              <a:rPr lang="ru-RU" sz="2400" b="1" i="1" dirty="0" smtClean="0"/>
              <a:t> ледяная</a:t>
            </a:r>
          </a:p>
          <a:p>
            <a:pPr algn="ctr"/>
            <a:r>
              <a:rPr lang="ru-RU" sz="2400" b="1" i="1" dirty="0" smtClean="0"/>
              <a:t>(арктическая роза) </a:t>
            </a:r>
            <a:endParaRPr lang="ru-RU" sz="2400" b="1" i="1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2171765"/>
            <a:ext cx="3045753" cy="202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2171765"/>
            <a:ext cx="3090078" cy="4106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65" y="4349428"/>
            <a:ext cx="3483831" cy="250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501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2">
      <a:dk1>
        <a:sysClr val="windowText" lastClr="000000"/>
      </a:dk1>
      <a:lt1>
        <a:srgbClr val="FFFFFF"/>
      </a:lt1>
      <a:dk2>
        <a:srgbClr val="444D26"/>
      </a:dk2>
      <a:lt2>
        <a:srgbClr val="FEFAC9"/>
      </a:lt2>
      <a:accent1>
        <a:srgbClr val="9EB060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</TotalTime>
  <Words>182</Words>
  <Application>Microsoft Office PowerPoint</Application>
  <PresentationFormat>Экран 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Бумажная</vt:lpstr>
      <vt:lpstr>Растительный и  животный мир России.</vt:lpstr>
      <vt:lpstr>Презентация PowerPoint</vt:lpstr>
      <vt:lpstr>Презентация PowerPoint</vt:lpstr>
      <vt:lpstr>Презентация PowerPoint</vt:lpstr>
      <vt:lpstr>Презентация PowerPoint</vt:lpstr>
      <vt:lpstr>Растительность арктических пустынь.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Растительный и  животный мир России.</dc:title>
  <dc:creator>alex</dc:creator>
  <cp:lastModifiedBy>Школа</cp:lastModifiedBy>
  <cp:revision>37</cp:revision>
  <dcterms:created xsi:type="dcterms:W3CDTF">2012-01-29T11:11:35Z</dcterms:created>
  <dcterms:modified xsi:type="dcterms:W3CDTF">2017-01-10T07:21:36Z</dcterms:modified>
</cp:coreProperties>
</file>