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303" r:id="rId4"/>
    <p:sldId id="281" r:id="rId5"/>
    <p:sldId id="296" r:id="rId6"/>
    <p:sldId id="267" r:id="rId7"/>
    <p:sldId id="270" r:id="rId8"/>
    <p:sldId id="271" r:id="rId9"/>
    <p:sldId id="273" r:id="rId10"/>
    <p:sldId id="276" r:id="rId11"/>
    <p:sldId id="277" r:id="rId12"/>
    <p:sldId id="274" r:id="rId13"/>
    <p:sldId id="278" r:id="rId14"/>
    <p:sldId id="295" r:id="rId15"/>
    <p:sldId id="263" r:id="rId16"/>
    <p:sldId id="265" r:id="rId17"/>
    <p:sldId id="264" r:id="rId18"/>
    <p:sldId id="300" r:id="rId19"/>
    <p:sldId id="268" r:id="rId20"/>
    <p:sldId id="297" r:id="rId21"/>
    <p:sldId id="260" r:id="rId22"/>
    <p:sldId id="280" r:id="rId23"/>
    <p:sldId id="266" r:id="rId24"/>
    <p:sldId id="261" r:id="rId25"/>
    <p:sldId id="283" r:id="rId26"/>
    <p:sldId id="282" r:id="rId27"/>
    <p:sldId id="275" r:id="rId28"/>
    <p:sldId id="288" r:id="rId29"/>
    <p:sldId id="262" r:id="rId30"/>
    <p:sldId id="285" r:id="rId31"/>
    <p:sldId id="269" r:id="rId32"/>
    <p:sldId id="298" r:id="rId33"/>
    <p:sldId id="286" r:id="rId34"/>
    <p:sldId id="299" r:id="rId35"/>
    <p:sldId id="290" r:id="rId36"/>
    <p:sldId id="272" r:id="rId37"/>
    <p:sldId id="289" r:id="rId38"/>
    <p:sldId id="292" r:id="rId39"/>
    <p:sldId id="291" r:id="rId40"/>
    <p:sldId id="279" r:id="rId41"/>
    <p:sldId id="294" r:id="rId42"/>
    <p:sldId id="301" r:id="rId43"/>
    <p:sldId id="287" r:id="rId44"/>
    <p:sldId id="293" r:id="rId45"/>
    <p:sldId id="258" r:id="rId46"/>
    <p:sldId id="257" r:id="rId47"/>
    <p:sldId id="284" r:id="rId48"/>
    <p:sldId id="302" r:id="rId49"/>
    <p:sldId id="25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BA9"/>
    <a:srgbClr val="3F9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F026-C2CA-4446-B52F-75A9F2CF4999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66DE-C771-49A0-8414-DE3B3CFF0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foragro.ru/images/fish/karp/fish_karp_2_h_orig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hyperlink" Target="http://img1.liveinternet.ru/images/attach/c/1/54/990/54990926_sudak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Животный мир Ростовской области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86256"/>
            <a:ext cx="6400800" cy="175260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1/andreinl.c/0_cd20_2314d7de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588"/>
            <a:ext cx="571504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Слепыш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786050" cy="164305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9.radikal.ru/i166/0901/d7/659cbc1a59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715172" cy="511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786050" cy="1714488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3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6429420" cy="5276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786050" cy="1714488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0 из 7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858048" cy="53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786050" cy="1714488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786182" y="0"/>
            <a:ext cx="5357818" cy="6858000"/>
          </a:xfrm>
          <a:prstGeom prst="ellipse">
            <a:avLst/>
          </a:prstGeom>
          <a:solidFill>
            <a:srgbClr val="E9D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00042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Копытные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Из копытных охраняются все.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Кабан, лось, олень благородный, косуля.</a:t>
            </a:r>
            <a:r>
              <a:rPr lang="ru-RU" sz="2000" dirty="0" smtClean="0">
                <a:latin typeface="Comic Sans MS" pitchFamily="66" charset="0"/>
              </a:rPr>
              <a:t> Все эти животные обитают на территории охотничьих заказников Ростовской области. Охота на них запрещена. Лишь изредка, для регулирования численности животных, разрешается их отстрел. Но только при наличии лицензии. На кабана в отдельные годы охота разрешается. Однако тоже, лишь при наличии лицензии.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Picture 2" descr="Картинка 211 из 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4357471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ловина рамки 4"/>
          <p:cNvSpPr/>
          <p:nvPr/>
        </p:nvSpPr>
        <p:spPr>
          <a:xfrm>
            <a:off x="0" y="0"/>
            <a:ext cx="2786050" cy="178592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64 из 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07754"/>
            <a:ext cx="7000924" cy="5750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14285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Кабан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786050" cy="1714488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11 из 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7011516" cy="459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786050" cy="164305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2.nnm.ru/imagez/gallery/d/c/4/1/b/dc41b5c64b2b5cc8e81b0ff80e16e21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250" y="1142984"/>
            <a:ext cx="7295604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71802" y="0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Лось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786050" cy="164305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0 из 10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1"/>
            <a:ext cx="8269833" cy="6253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786050" cy="164305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 из 161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072362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Косуля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786050" cy="164305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 из 43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28662" y="1214422"/>
            <a:ext cx="7545652" cy="458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Степная фауна</a:t>
            </a:r>
            <a:endParaRPr lang="ru-RU" sz="66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34561"/>
            <a:ext cx="9108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Европейские животные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Виды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Арало-Каспийсого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бассейна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оловина рамки 4"/>
          <p:cNvSpPr/>
          <p:nvPr/>
        </p:nvSpPr>
        <p:spPr>
          <a:xfrm>
            <a:off x="0" y="0"/>
            <a:ext cx="221454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643050"/>
            <a:ext cx="8429684" cy="2928958"/>
          </a:xfrm>
          <a:prstGeom prst="ellipse">
            <a:avLst/>
          </a:prstGeom>
          <a:solidFill>
            <a:srgbClr val="E9D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4143404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Отряд Хищные</a:t>
            </a:r>
            <a:endParaRPr lang="ru-RU" sz="8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0"/>
            <a:ext cx="2786050" cy="164305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30 из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072362" cy="530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Представитель семейства псовых, корсак.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 из 25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290845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142852"/>
            <a:ext cx="31580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Волк</a:t>
            </a:r>
            <a:r>
              <a:rPr lang="ru-RU" sz="1600" b="1" i="1" dirty="0" smtClean="0">
                <a:latin typeface="Comic Sans MS" pitchFamily="66" charset="0"/>
              </a:rPr>
              <a:t/>
            </a:r>
            <a:br>
              <a:rPr lang="ru-RU" sz="1600" b="1" i="1" dirty="0" smtClean="0">
                <a:latin typeface="Comic Sans MS" pitchFamily="66" charset="0"/>
              </a:rPr>
            </a:br>
            <a:r>
              <a:rPr lang="ru-RU" sz="1600" b="1" i="1" dirty="0" smtClean="0">
                <a:latin typeface="Comic Sans MS" pitchFamily="66" charset="0"/>
              </a:rPr>
              <a:t/>
            </a:r>
            <a:br>
              <a:rPr lang="ru-RU" sz="1600" b="1" i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Учёту и регулированию поголовья волка на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 территории Ростовской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 области придаётся большое значение.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Эти действия необходимы для сохранения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копытных животных на территории области.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Ареал распространения волка на территории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 Ростовской области достаточно большой.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 Не имея конкурентов и врагов, волк быстро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 размножается, захватывая всё новые и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новые места для своего обитания.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786050" cy="164305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7 из 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8389"/>
            <a:ext cx="6929486" cy="524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142852"/>
            <a:ext cx="7572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Такое сильное, умное животное, как волк способно нанести значительный урон численности охраняемых животных. Борьба с волком является одной из охранных мер.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uto.dmir.ru/articles/content/21252/do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699132" cy="47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7776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Енотовидная собака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7 из 22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27"/>
            <a:ext cx="5857916" cy="5214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26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Енотовидная собака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22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22"/>
            <a:ext cx="8358246" cy="578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430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настоящее время енотовидная собака 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довольно часто встречается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1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21523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142852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Хорек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6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25587"/>
            <a:ext cx="6715171" cy="5189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Лисица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88 из 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6266215" cy="501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Перевязка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643050"/>
            <a:ext cx="33575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Перевязка южнорусская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занесена в Красную книгу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России. Животное находится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на грани исчезновения.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Половина рамки 4"/>
          <p:cNvSpPr/>
          <p:nvPr/>
        </p:nvSpPr>
        <p:spPr>
          <a:xfrm>
            <a:off x="0" y="0"/>
            <a:ext cx="257173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57864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Территория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Ростовской области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населена разными животными. На видовой состав животного мира большое влияние оказывает географическое положение Ростовской области.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Соседство с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лесостепными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и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полупустынными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территориями обеспечивает присутствие на территории Ростовской области животных перечисленных зон. Например, на севере области - оленей и косуль, а на юго-востоке - корсака и ушастого ежа.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0"/>
            <a:ext cx="2428860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20 из 1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2695" y="5000636"/>
            <a:ext cx="2491305" cy="165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1 из 628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143800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28572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Ласка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-vko.gov.kz/museum/EcoMuseum/Maps/7/439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857916" cy="453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Выдра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 из 1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5533340" cy="368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-main-pic" descr="Картинка 44 из 4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856" y="2714620"/>
            <a:ext cx="3715144" cy="318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8002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Горностай      Барсук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2 из 122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572296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77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Зайцеобразные: Заяц - русак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42976" y="1714488"/>
            <a:ext cx="7500990" cy="2714644"/>
          </a:xfrm>
          <a:prstGeom prst="ellipse">
            <a:avLst/>
          </a:prstGeom>
          <a:solidFill>
            <a:srgbClr val="E9D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00166" y="1714488"/>
            <a:ext cx="66912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Отряд </a:t>
            </a:r>
          </a:p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Насекомоядн</a:t>
            </a:r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ые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 из 6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572428" cy="5500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Еж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4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786742" cy="5715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5779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Ушастый еж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5 из 423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5"/>
            <a:ext cx="707236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0"/>
            <a:ext cx="2472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Крот</a:t>
            </a:r>
            <a:endParaRPr lang="ru-RU" sz="8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оловина рамки 4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4 из 16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643866" cy="5715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0"/>
            <a:ext cx="4661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Бурозубка</a:t>
            </a:r>
            <a:endParaRPr lang="ru-RU" sz="72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1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572428" cy="5643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57158" y="2714620"/>
            <a:ext cx="8215370" cy="3857652"/>
          </a:xfrm>
          <a:prstGeom prst="ellipse">
            <a:avLst/>
          </a:prstGeom>
          <a:solidFill>
            <a:srgbClr val="E9D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Млекопитающие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(70 видов)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3071810"/>
            <a:ext cx="694132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Грызуны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sz="3600" b="1" dirty="0" smtClean="0">
                <a:latin typeface="Comic Sans MS" pitchFamily="66" charset="0"/>
              </a:rPr>
              <a:t>(29 видов)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Хищные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sz="3600" b="1" dirty="0" smtClean="0">
                <a:latin typeface="Comic Sans MS" pitchFamily="66" charset="0"/>
              </a:rPr>
              <a:t>(12 видов)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Насекомоядные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(9 видов)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Рукокрылые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(9 видов)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Копытные 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(4 вида)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1643042" cy="128586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1714488"/>
            <a:ext cx="500066" cy="92869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62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7000924" cy="585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 из 59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6143667" cy="493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Картинка 11 из 1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721789" cy="493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Выхухоль</a:t>
            </a:r>
            <a:endParaRPr lang="ru-RU" sz="80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0 из 595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42942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7711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Околоводная фауна</a:t>
            </a:r>
          </a:p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Ондатра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42873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000100" y="4572008"/>
            <a:ext cx="7072362" cy="1643074"/>
          </a:xfrm>
          <a:prstGeom prst="ellipse">
            <a:avLst/>
          </a:prstGeom>
          <a:solidFill>
            <a:srgbClr val="E9D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00100" y="642918"/>
            <a:ext cx="7500990" cy="2714644"/>
          </a:xfrm>
          <a:prstGeom prst="ellipse">
            <a:avLst/>
          </a:prstGeom>
          <a:solidFill>
            <a:srgbClr val="E9D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714356"/>
            <a:ext cx="65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Класс</a:t>
            </a:r>
          </a:p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Пресмыкающиеся</a:t>
            </a:r>
          </a:p>
          <a:p>
            <a:pPr algn="ctr"/>
            <a:r>
              <a:rPr lang="ru-RU" sz="3600" b="1" i="1" dirty="0" smtClean="0">
                <a:latin typeface="Comic Sans MS" pitchFamily="66" charset="0"/>
              </a:rPr>
              <a:t>(14 видов)</a:t>
            </a:r>
            <a:endParaRPr lang="ru-RU" sz="3600" b="1" i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4714884"/>
            <a:ext cx="5888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Ужи, полозы, медянки, 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гадюки, ящерицы.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7686" y="3500438"/>
            <a:ext cx="500066" cy="100013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6 из 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063706" cy="5301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6280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Степная гадюка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3 из 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628590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1 из 6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500990" cy="5500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71802" y="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Уж</a:t>
            </a:r>
            <a:endParaRPr lang="ru-RU" sz="88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6672019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Класс Птиц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очень разнообразен;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отряд воробьиных  (49 видов)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отряд ржанкообразных (15 видов)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отряд соколообразных (14 видов)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отряд гусеобразных (12 видов)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отряд аистообразных ( 10 видов)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отряд журавлеобразных (7 видов)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отряд голубеобразных (3 вида)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отряд курообразных (1 вид)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-main-pic" descr="Картинка 33 из 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14860"/>
            <a:ext cx="2025631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-main-pic" descr="Картинка 45 из 1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714884"/>
            <a:ext cx="2622727" cy="199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-main-pic" descr="Картинка 1 из 1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857628"/>
            <a:ext cx="2184401" cy="2721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7 из 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642919"/>
            <a:ext cx="1684352" cy="236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15 из 1194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3571876"/>
            <a:ext cx="4429156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-main-pic" descr="Картинка 2 из 839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4286280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428604"/>
            <a:ext cx="6572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водоемах Нижнего Дона встречается 71 вид рыб,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относящихся к 11 семействам. Наиболее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распространенные – карповые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(27 видов)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42844" y="1357298"/>
            <a:ext cx="8786874" cy="3857652"/>
          </a:xfrm>
          <a:prstGeom prst="ellipse">
            <a:avLst/>
          </a:prstGeom>
          <a:solidFill>
            <a:srgbClr val="E9D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94004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omic Sans MS" pitchFamily="66" charset="0"/>
              </a:rPr>
              <a:t>Самым многочисленным отрядом </a:t>
            </a:r>
            <a:br>
              <a:rPr lang="ru-RU" sz="3200" b="1" i="1" dirty="0" smtClean="0">
                <a:latin typeface="Comic Sans MS" pitchFamily="66" charset="0"/>
              </a:rPr>
            </a:br>
            <a:r>
              <a:rPr lang="ru-RU" sz="3200" b="1" i="1" dirty="0" smtClean="0">
                <a:latin typeface="Comic Sans MS" pitchFamily="66" charset="0"/>
              </a:rPr>
              <a:t>млекопитающих являются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грызуны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–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b="1" i="1" dirty="0" smtClean="0">
                <a:latin typeface="Comic Sans MS" pitchFamily="66" charset="0"/>
              </a:rPr>
              <a:t>сурки, суслики, тушканчики, мышовки, мыши, полевки, слепушонки.</a:t>
            </a:r>
            <a:endParaRPr lang="ru-RU" sz="3200" b="1" i="1" dirty="0">
              <a:latin typeface="Comic Sans MS" pitchFamily="66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0"/>
            <a:ext cx="2643174" cy="1643050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i-main-pic" descr="Картинка 6 из 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072074"/>
            <a:ext cx="317303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ik.okis.ru/foto/original/wik/2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71472" y="2000240"/>
            <a:ext cx="8370636" cy="45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142852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Тушканчик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571736" cy="1571612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29124" y="1357298"/>
            <a:ext cx="642942" cy="71438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8 из 211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215106" cy="5286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0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Суслик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786050" cy="1714488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4810" y="1000108"/>
            <a:ext cx="500066" cy="64294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 из 211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66852"/>
            <a:ext cx="7000924" cy="5191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214290"/>
            <a:ext cx="4786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Суслик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786050" cy="1714488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5 из 35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57229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0"/>
            <a:ext cx="4786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Сурки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786050" cy="1785926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29124" y="1000108"/>
            <a:ext cx="500066" cy="64294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296</Words>
  <Application>Microsoft Office PowerPoint</Application>
  <PresentationFormat>Экран (4:3)</PresentationFormat>
  <Paragraphs>79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Животный мир Ростовской области</vt:lpstr>
      <vt:lpstr>Презентация PowerPoint</vt:lpstr>
      <vt:lpstr>Презентация PowerPoint</vt:lpstr>
      <vt:lpstr>Млекопитающие  (70 видов)</vt:lpstr>
      <vt:lpstr>Самым многочисленным отрядом  млекопитающих являются грызуны – сурки, суслики, тушканчики, мышовки, мыши, полевки, слепушонки.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Отряд Хищные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Ростовской области</dc:title>
  <dc:creator>компьютер 4</dc:creator>
  <cp:lastModifiedBy>Дом</cp:lastModifiedBy>
  <cp:revision>36</cp:revision>
  <dcterms:created xsi:type="dcterms:W3CDTF">2010-09-22T11:07:13Z</dcterms:created>
  <dcterms:modified xsi:type="dcterms:W3CDTF">2017-06-02T07:42:03Z</dcterms:modified>
</cp:coreProperties>
</file>