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12.12.2016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12.12.2016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12.12.2016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12.12.2016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12.12.2016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4C71EC6-210F-42DE-9C53-41977AD35B3D}" type="datetimeFigureOut">
              <a:rPr lang="ru-RU" smtClean="0"/>
              <a:t>12.12.2016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1052736"/>
            <a:ext cx="6400800" cy="1296144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Словесные портреты </a:t>
            </a:r>
            <a:r>
              <a:rPr lang="ru-RU" dirty="0" smtClean="0"/>
              <a:t>мальчиков из Рассказа </a:t>
            </a:r>
            <a:r>
              <a:rPr lang="ru-RU" dirty="0" err="1" smtClean="0"/>
              <a:t>и.С.Тургенева</a:t>
            </a:r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> </a:t>
            </a:r>
            <a:r>
              <a:rPr lang="ru-RU" dirty="0" smtClean="0"/>
              <a:t>«</a:t>
            </a:r>
            <a:r>
              <a:rPr lang="ru-RU" dirty="0" err="1" smtClean="0"/>
              <a:t>Бежин</a:t>
            </a:r>
            <a:r>
              <a:rPr lang="ru-RU" dirty="0" smtClean="0"/>
              <a:t> Луг»                                                                                                                                                                                                                           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95936" y="3429000"/>
            <a:ext cx="4320480" cy="2304256"/>
          </a:xfrm>
        </p:spPr>
        <p:txBody>
          <a:bodyPr/>
          <a:lstStyle/>
          <a:p>
            <a:r>
              <a:rPr lang="ru-RU" dirty="0" smtClean="0"/>
              <a:t>Выполнила Глущенко Оксана</a:t>
            </a:r>
          </a:p>
          <a:p>
            <a:r>
              <a:rPr lang="ru-RU" dirty="0" smtClean="0"/>
              <a:t>Ученица 6 класса</a:t>
            </a:r>
          </a:p>
          <a:p>
            <a:r>
              <a:rPr lang="ru-RU" dirty="0" smtClean="0"/>
              <a:t>МБОУ </a:t>
            </a:r>
            <a:r>
              <a:rPr lang="ru-RU" dirty="0" err="1" smtClean="0"/>
              <a:t>Туроверовской</a:t>
            </a:r>
            <a:r>
              <a:rPr lang="ru-RU" dirty="0" smtClean="0"/>
              <a:t> </a:t>
            </a:r>
            <a:r>
              <a:rPr lang="ru-RU" dirty="0" smtClean="0"/>
              <a:t>ООШ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52792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C:\Users\User\Desktop\призентации\01edd1a26fd0b18eece9107d06f5c0e6_i-20550[1]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8013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0192" y="228600"/>
            <a:ext cx="2465856" cy="9906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07504" y="188640"/>
            <a:ext cx="2880320" cy="6408712"/>
          </a:xfrm>
        </p:spPr>
        <p:txBody>
          <a:bodyPr>
            <a:normAutofit fontScale="85000" lnSpcReduction="20000"/>
          </a:bodyPr>
          <a:lstStyle/>
          <a:p>
            <a:r>
              <a:rPr lang="ru-RU" sz="2000" dirty="0" smtClean="0"/>
              <a:t>Первому, старшему изо всех, Феде, вы бы дали лет 14. Это был стройный мальчик, с красивыми и тонкими, немного мелкими чертами лица,    кудрявыми белокурыми волосами, светлыми глазами  и постоянной </a:t>
            </a:r>
            <a:r>
              <a:rPr lang="ru-RU" sz="2000" dirty="0" err="1" smtClean="0"/>
              <a:t>полувесёлой</a:t>
            </a:r>
            <a:r>
              <a:rPr lang="ru-RU" sz="2000" dirty="0" smtClean="0"/>
              <a:t>, </a:t>
            </a:r>
            <a:r>
              <a:rPr lang="ru-RU" sz="2000" dirty="0" err="1" smtClean="0"/>
              <a:t>полурассеянной</a:t>
            </a:r>
            <a:r>
              <a:rPr lang="ru-RU" sz="2000" dirty="0" smtClean="0"/>
              <a:t> улыбкой. Он  принадлежал,  по всем приметам, к богатой семье и выехал-то в поле не </a:t>
            </a:r>
            <a:r>
              <a:rPr lang="ru-RU" sz="2000" dirty="0" err="1" smtClean="0"/>
              <a:t>понужде</a:t>
            </a:r>
            <a:r>
              <a:rPr lang="ru-RU" sz="2000" dirty="0" smtClean="0"/>
              <a:t> , а так, для забавы.  На нём была пёстрая ситцевая рубаха с жёлтой каёмкой; небольшой новый армячок, надетый внакидку, чуть держался на его узеньких плечиках; на голубеньком поясе висел </a:t>
            </a:r>
            <a:r>
              <a:rPr lang="ru-RU" sz="2000" dirty="0" err="1" smtClean="0"/>
              <a:t>гребешок.Сапоги</a:t>
            </a:r>
            <a:r>
              <a:rPr lang="ru-RU" sz="2000" dirty="0" smtClean="0"/>
              <a:t> его с низкими голенищами были точно его сапоги-не отцовские.</a:t>
            </a:r>
            <a:endParaRPr lang="ru-RU" sz="2000" dirty="0"/>
          </a:p>
        </p:txBody>
      </p:sp>
      <p:pic>
        <p:nvPicPr>
          <p:cNvPr id="1026" name="Picture 2" descr="C:\Users\User\Desktop\призентации\img5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0"/>
            <a:ext cx="615617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6465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60232" y="228600"/>
            <a:ext cx="2105816" cy="9906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88640"/>
            <a:ext cx="3312368" cy="6552728"/>
          </a:xfrm>
        </p:spPr>
        <p:txBody>
          <a:bodyPr>
            <a:normAutofit/>
          </a:bodyPr>
          <a:lstStyle/>
          <a:p>
            <a:r>
              <a:rPr lang="ru-RU" sz="2000" dirty="0" smtClean="0"/>
              <a:t>У второго мальчика , Павлуши, волосы были  </a:t>
            </a:r>
            <a:r>
              <a:rPr lang="ru-RU" sz="2000" dirty="0" err="1" smtClean="0"/>
              <a:t>всклочённые</a:t>
            </a:r>
            <a:r>
              <a:rPr lang="ru-RU" sz="2000" dirty="0" smtClean="0"/>
              <a:t>  ,чёрные , глаза серые ,скулы широкие ,лицо бледное, </a:t>
            </a:r>
            <a:r>
              <a:rPr lang="ru-RU" sz="2000" dirty="0" err="1" smtClean="0"/>
              <a:t>рябое,рот</a:t>
            </a:r>
            <a:r>
              <a:rPr lang="ru-RU" sz="2000" dirty="0" smtClean="0"/>
              <a:t> </a:t>
            </a:r>
            <a:r>
              <a:rPr lang="ru-RU" sz="2000" dirty="0" err="1" smtClean="0"/>
              <a:t>большой.но</a:t>
            </a:r>
            <a:r>
              <a:rPr lang="ru-RU" sz="2000" dirty="0" smtClean="0"/>
              <a:t> </a:t>
            </a:r>
            <a:r>
              <a:rPr lang="ru-RU" sz="2000" dirty="0" err="1" smtClean="0"/>
              <a:t>правильный,в</a:t>
            </a:r>
            <a:r>
              <a:rPr lang="ru-RU" sz="2000" dirty="0" smtClean="0"/>
              <a:t> </a:t>
            </a:r>
            <a:r>
              <a:rPr lang="ru-RU" sz="2000" dirty="0" err="1" smtClean="0"/>
              <a:t>ся</a:t>
            </a:r>
            <a:r>
              <a:rPr lang="ru-RU" sz="2000" dirty="0" smtClean="0"/>
              <a:t> голова </a:t>
            </a:r>
            <a:r>
              <a:rPr lang="ru-RU" sz="2000" dirty="0" err="1" smtClean="0"/>
              <a:t>огромная,как</a:t>
            </a:r>
            <a:r>
              <a:rPr lang="ru-RU" sz="2000" dirty="0" smtClean="0"/>
              <a:t> </a:t>
            </a:r>
            <a:r>
              <a:rPr lang="ru-RU" sz="2000" dirty="0" err="1" smtClean="0"/>
              <a:t>говорится,с</a:t>
            </a:r>
            <a:r>
              <a:rPr lang="ru-RU" sz="2000" dirty="0" smtClean="0"/>
              <a:t> пивной </a:t>
            </a:r>
            <a:r>
              <a:rPr lang="ru-RU" sz="2000" dirty="0" err="1" smtClean="0"/>
              <a:t>котёл,тело</a:t>
            </a:r>
            <a:r>
              <a:rPr lang="ru-RU" sz="2000" dirty="0" smtClean="0"/>
              <a:t> </a:t>
            </a:r>
            <a:r>
              <a:rPr lang="ru-RU" sz="2000" dirty="0" err="1" smtClean="0"/>
              <a:t>приземистое,неуклюжее.Малый</a:t>
            </a:r>
            <a:r>
              <a:rPr lang="ru-RU" sz="2000" dirty="0" smtClean="0"/>
              <a:t> был </a:t>
            </a:r>
            <a:r>
              <a:rPr lang="ru-RU" sz="2000" dirty="0" err="1" smtClean="0"/>
              <a:t>некозистый</a:t>
            </a:r>
            <a:r>
              <a:rPr lang="ru-RU" sz="2000" dirty="0" smtClean="0"/>
              <a:t>-что и говорить!-а всё-таки он мне </a:t>
            </a:r>
            <a:r>
              <a:rPr lang="ru-RU" sz="2000" dirty="0" err="1" smtClean="0"/>
              <a:t>понравился:глядел</a:t>
            </a:r>
            <a:r>
              <a:rPr lang="ru-RU" sz="2000" dirty="0" smtClean="0"/>
              <a:t> он очень умно и </a:t>
            </a:r>
            <a:r>
              <a:rPr lang="ru-RU" sz="2000" dirty="0" err="1" smtClean="0"/>
              <a:t>прямо,да</a:t>
            </a:r>
            <a:r>
              <a:rPr lang="ru-RU" sz="2000" dirty="0" smtClean="0"/>
              <a:t> и в голосе у него </a:t>
            </a:r>
            <a:r>
              <a:rPr lang="ru-RU" sz="2000" dirty="0" err="1" smtClean="0"/>
              <a:t>звучяла</a:t>
            </a:r>
            <a:r>
              <a:rPr lang="ru-RU" sz="2000" dirty="0" smtClean="0"/>
              <a:t> </a:t>
            </a:r>
            <a:r>
              <a:rPr lang="ru-RU" sz="2000" dirty="0" err="1" smtClean="0"/>
              <a:t>сила.Одеждой</a:t>
            </a:r>
            <a:r>
              <a:rPr lang="ru-RU" sz="2000" dirty="0" smtClean="0"/>
              <a:t> своей он щеголять не </a:t>
            </a:r>
            <a:r>
              <a:rPr lang="ru-RU" sz="2000" dirty="0" err="1" smtClean="0"/>
              <a:t>мог:вся</a:t>
            </a:r>
            <a:r>
              <a:rPr lang="ru-RU" sz="2000" dirty="0" smtClean="0"/>
              <a:t> она состояла из простой </a:t>
            </a:r>
            <a:r>
              <a:rPr lang="ru-RU" sz="2000" dirty="0" err="1" smtClean="0"/>
              <a:t>замашной</a:t>
            </a:r>
            <a:r>
              <a:rPr lang="ru-RU" sz="2000" dirty="0" smtClean="0"/>
              <a:t> рубахи да из заплатанных портов.</a:t>
            </a:r>
            <a:endParaRPr lang="ru-RU" sz="2000" dirty="0"/>
          </a:p>
        </p:txBody>
      </p:sp>
      <p:pic>
        <p:nvPicPr>
          <p:cNvPr id="2050" name="Picture 2" descr="C:\Users\User\Desktop\призентации\img6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116632"/>
            <a:ext cx="5724128" cy="6480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4733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04248" y="228600"/>
            <a:ext cx="1961800" cy="990600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07504" y="116632"/>
            <a:ext cx="3672408" cy="6480720"/>
          </a:xfrm>
        </p:spPr>
        <p:txBody>
          <a:bodyPr>
            <a:normAutofit fontScale="92500" lnSpcReduction="10000"/>
          </a:bodyPr>
          <a:lstStyle/>
          <a:p>
            <a:r>
              <a:rPr lang="ru-RU" sz="2000" dirty="0" smtClean="0"/>
              <a:t>Лицо </a:t>
            </a:r>
            <a:r>
              <a:rPr lang="ru-RU" sz="2000" dirty="0" err="1" smtClean="0"/>
              <a:t>третьего,Ильюши,было</a:t>
            </a:r>
            <a:r>
              <a:rPr lang="ru-RU" sz="2000" dirty="0" smtClean="0"/>
              <a:t> довольно </a:t>
            </a:r>
            <a:r>
              <a:rPr lang="ru-RU" sz="2000" dirty="0" err="1" smtClean="0"/>
              <a:t>незначительно:горбоносое,вытянутое,подслеповатое,оно</a:t>
            </a:r>
            <a:r>
              <a:rPr lang="ru-RU" sz="2000" dirty="0" smtClean="0"/>
              <a:t> выражало какую-то </a:t>
            </a:r>
            <a:r>
              <a:rPr lang="ru-RU" sz="2000" dirty="0" err="1" smtClean="0"/>
              <a:t>тупую,болезненную</a:t>
            </a:r>
            <a:r>
              <a:rPr lang="ru-RU" sz="2000" dirty="0" smtClean="0"/>
              <a:t> </a:t>
            </a:r>
            <a:r>
              <a:rPr lang="ru-RU" sz="2000" dirty="0" err="1" smtClean="0"/>
              <a:t>заботливость;сжатые</a:t>
            </a:r>
            <a:r>
              <a:rPr lang="ru-RU" sz="2000" dirty="0" smtClean="0"/>
              <a:t> губы его не </a:t>
            </a:r>
            <a:r>
              <a:rPr lang="ru-RU" sz="2000" dirty="0" err="1" smtClean="0"/>
              <a:t>шевелились,сдвинутые</a:t>
            </a:r>
            <a:r>
              <a:rPr lang="ru-RU" sz="2000" dirty="0" smtClean="0"/>
              <a:t> брови не расходились-он словно всё щурился от </a:t>
            </a:r>
            <a:r>
              <a:rPr lang="ru-RU" sz="2000" dirty="0" err="1" smtClean="0"/>
              <a:t>огня.Его</a:t>
            </a:r>
            <a:r>
              <a:rPr lang="ru-RU" sz="2000" dirty="0" smtClean="0"/>
              <a:t> </a:t>
            </a:r>
            <a:r>
              <a:rPr lang="ru-RU" sz="2000" dirty="0" err="1" smtClean="0"/>
              <a:t>жёлтые,почти</a:t>
            </a:r>
            <a:r>
              <a:rPr lang="ru-RU" sz="2000" dirty="0" smtClean="0"/>
              <a:t> белые волосы торчали острыми косицами из-под низенькой войлочной </a:t>
            </a:r>
            <a:r>
              <a:rPr lang="ru-RU" sz="2000" dirty="0" err="1" smtClean="0"/>
              <a:t>шапочки,которую</a:t>
            </a:r>
            <a:r>
              <a:rPr lang="ru-RU" sz="2000" dirty="0" smtClean="0"/>
              <a:t> он обеими руками то и дело </a:t>
            </a:r>
            <a:r>
              <a:rPr lang="ru-RU" sz="2000" dirty="0" err="1" smtClean="0"/>
              <a:t>надвегал</a:t>
            </a:r>
            <a:r>
              <a:rPr lang="ru-RU" sz="2000" dirty="0" smtClean="0"/>
              <a:t> себе на уши. На нём были новые лапти и </a:t>
            </a:r>
            <a:r>
              <a:rPr lang="ru-RU" sz="2000" dirty="0" err="1" smtClean="0"/>
              <a:t>онучи,толстая</a:t>
            </a:r>
            <a:r>
              <a:rPr lang="ru-RU" sz="2000" dirty="0" smtClean="0"/>
              <a:t> </a:t>
            </a:r>
            <a:r>
              <a:rPr lang="ru-RU" sz="2000" dirty="0" err="1" smtClean="0"/>
              <a:t>верёвка,три</a:t>
            </a:r>
            <a:r>
              <a:rPr lang="ru-RU" sz="2000" dirty="0" smtClean="0"/>
              <a:t> раза перевитая вокруг </a:t>
            </a:r>
            <a:r>
              <a:rPr lang="ru-RU" sz="2000" dirty="0" err="1" smtClean="0"/>
              <a:t>стана,тщательно</a:t>
            </a:r>
            <a:r>
              <a:rPr lang="ru-RU" sz="2000" dirty="0" smtClean="0"/>
              <a:t> стягивала его опрятную чёрную </a:t>
            </a:r>
            <a:r>
              <a:rPr lang="ru-RU" sz="2000" dirty="0" err="1" smtClean="0"/>
              <a:t>свитку.И</a:t>
            </a:r>
            <a:r>
              <a:rPr lang="ru-RU" sz="2000" dirty="0" smtClean="0"/>
              <a:t> ему и Павлуши на вид было не более 12 лет.</a:t>
            </a:r>
          </a:p>
          <a:p>
            <a:endParaRPr lang="ru-RU" sz="1600" dirty="0" smtClean="0"/>
          </a:p>
          <a:p>
            <a:endParaRPr lang="ru-RU" sz="1600" dirty="0"/>
          </a:p>
        </p:txBody>
      </p:sp>
      <p:pic>
        <p:nvPicPr>
          <p:cNvPr id="3074" name="Picture 2" descr="C:\Users\User\Desktop\призентации\img9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188640"/>
            <a:ext cx="5400600" cy="6336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3691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64288" y="228600"/>
            <a:ext cx="1601760" cy="9906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260648"/>
            <a:ext cx="3024336" cy="6336704"/>
          </a:xfrm>
        </p:spPr>
        <p:txBody>
          <a:bodyPr>
            <a:normAutofit fontScale="70000" lnSpcReduction="20000"/>
          </a:bodyPr>
          <a:lstStyle/>
          <a:p>
            <a:r>
              <a:rPr lang="ru-RU" sz="2600" dirty="0" smtClean="0"/>
              <a:t>Четвёртый, Костя, мальчик лет 10, возбуждал моё любопытство своим задумчивым и печальным взором. Всё лицо его было невелико,  худо, в веснушках, книзу заострено, как у белки; губы едва было можно различить ; но странное в </a:t>
            </a:r>
            <a:r>
              <a:rPr lang="ru-RU" sz="2600" dirty="0" err="1" smtClean="0"/>
              <a:t>печатление</a:t>
            </a:r>
            <a:r>
              <a:rPr lang="ru-RU" sz="2600" dirty="0" smtClean="0"/>
              <a:t> производили его большие, чёрные, жидким блеском блестевшие глаза; они, казалось , хотели что-то высказать, для чего на языке, -на его языке, по крайне  мери – не было слов. Он был маленького роста, сложенья тщедушного и одет  довольно бедно</a:t>
            </a:r>
            <a:r>
              <a:rPr lang="ru-RU" sz="1600" dirty="0" smtClean="0"/>
              <a:t>.</a:t>
            </a:r>
            <a:endParaRPr lang="ru-RU" sz="1600" dirty="0"/>
          </a:p>
        </p:txBody>
      </p:sp>
      <p:pic>
        <p:nvPicPr>
          <p:cNvPr id="4098" name="Picture 2" descr="C:\Users\User\Desktop\призентации\img7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0"/>
            <a:ext cx="579613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4044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80312" y="228600"/>
            <a:ext cx="1385736" cy="9906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260648"/>
            <a:ext cx="3491880" cy="5904656"/>
          </a:xfrm>
        </p:spPr>
        <p:txBody>
          <a:bodyPr>
            <a:normAutofit/>
          </a:bodyPr>
          <a:lstStyle/>
          <a:p>
            <a:r>
              <a:rPr lang="ru-RU" sz="2400" dirty="0" err="1" smtClean="0"/>
              <a:t>Последнего,Ваню,я</a:t>
            </a:r>
            <a:r>
              <a:rPr lang="ru-RU" sz="2400" dirty="0" smtClean="0"/>
              <a:t> сперва было и не </a:t>
            </a:r>
            <a:r>
              <a:rPr lang="ru-RU" sz="2400" dirty="0" err="1" smtClean="0"/>
              <a:t>заметил:он</a:t>
            </a:r>
            <a:r>
              <a:rPr lang="ru-RU" sz="2400" dirty="0" smtClean="0"/>
              <a:t> лежал на </a:t>
            </a:r>
            <a:r>
              <a:rPr lang="ru-RU" sz="2400" dirty="0" err="1" smtClean="0"/>
              <a:t>земле,смирнёхонько</a:t>
            </a:r>
            <a:r>
              <a:rPr lang="ru-RU" sz="2400" dirty="0" smtClean="0"/>
              <a:t> прикорнув под угловатую </a:t>
            </a:r>
            <a:r>
              <a:rPr lang="ru-RU" sz="2400" dirty="0" err="1" smtClean="0"/>
              <a:t>рогожу,и</a:t>
            </a:r>
            <a:r>
              <a:rPr lang="ru-RU" sz="2400" dirty="0" smtClean="0"/>
              <a:t> только изредка выставлял из-под неё свою русую кудрявую голову. Этому мальчику было всего лет 7.</a:t>
            </a:r>
            <a:endParaRPr lang="ru-RU" sz="2400" dirty="0"/>
          </a:p>
        </p:txBody>
      </p:sp>
      <p:pic>
        <p:nvPicPr>
          <p:cNvPr id="5122" name="Picture 2" descr="C:\Users\User\Desktop\призентации\img8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1392" y="0"/>
            <a:ext cx="547260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5515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 descr="C:\Users\User\Desktop\призентации\slide-5[1]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6201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0387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74</TotalTime>
  <Words>381</Words>
  <Application>Microsoft Office PowerPoint</Application>
  <PresentationFormat>Экран (4:3)</PresentationFormat>
  <Paragraphs>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Обычная</vt:lpstr>
      <vt:lpstr>Словесные портреты мальчиков из Рассказа и.С.Тургенева  «Бежин Луг»                                                                                                                                                                                                                        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Словесные портреты мальчиков.                                                                                                                                                                                                                            </dc:title>
  <dc:creator>User</dc:creator>
  <cp:lastModifiedBy>User</cp:lastModifiedBy>
  <cp:revision>10</cp:revision>
  <dcterms:created xsi:type="dcterms:W3CDTF">2016-11-25T15:17:11Z</dcterms:created>
  <dcterms:modified xsi:type="dcterms:W3CDTF">2016-12-12T04:46:13Z</dcterms:modified>
</cp:coreProperties>
</file>