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2" r:id="rId12"/>
    <p:sldId id="269" r:id="rId13"/>
    <p:sldId id="270" r:id="rId14"/>
    <p:sldId id="273" r:id="rId15"/>
    <p:sldId id="275" r:id="rId16"/>
    <p:sldId id="276" r:id="rId17"/>
    <p:sldId id="274" r:id="rId18"/>
    <p:sldId id="277" r:id="rId19"/>
    <p:sldId id="278" r:id="rId20"/>
    <p:sldId id="260" r:id="rId21"/>
    <p:sldId id="279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EA764-5677-4DC8-A332-66856BC8E6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DFE8F-FBFB-4227-8C43-C1A93C10EFD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AF5C7-EC13-45EA-8795-19DFD499566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F4F8-9E57-4B4C-B3D9-FC3191B6016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4C3A1-92DB-48EA-B429-CBD80A2E8DA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6913F-0E1A-4AF9-97B8-DEFAF8DF4A2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8880D-297C-4DAD-B7B4-529352B6D6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4531F-224A-4770-8EDE-FD28C2B1D6F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5D2D-2D98-489E-8A89-6B920770781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60211-7805-4FA1-9C82-88FB54A048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108F3-2A8C-42F9-85FB-BB7C9C39E99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BA9224C-B3DC-42CE-965E-B90881FBA1F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58016" y="6357958"/>
            <a:ext cx="2285984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000364" y="1142985"/>
            <a:ext cx="5786478" cy="3571900"/>
          </a:xfrm>
        </p:spPr>
        <p:txBody>
          <a:bodyPr/>
          <a:lstStyle/>
          <a:p>
            <a:r>
              <a:rPr lang="ru-RU" b="1" dirty="0" smtClean="0"/>
              <a:t>Инфраструктурный комплекс. Транспорт.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714379"/>
          </a:xfrm>
        </p:spPr>
        <p:txBody>
          <a:bodyPr/>
          <a:lstStyle/>
          <a:p>
            <a:r>
              <a:rPr lang="ru-RU" dirty="0" smtClean="0"/>
              <a:t>Практическая работа.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7558118" cy="5286412"/>
          </a:xfrm>
        </p:spPr>
        <p:txBody>
          <a:bodyPr/>
          <a:lstStyle/>
          <a:p>
            <a:r>
              <a:rPr lang="ru-RU" sz="2800" b="1" dirty="0" smtClean="0"/>
              <a:t>Характеристика одной транспортной магистрали по плану.</a:t>
            </a:r>
          </a:p>
          <a:p>
            <a:r>
              <a:rPr lang="ru-RU" sz="2800" b="1" dirty="0" smtClean="0"/>
              <a:t>1.Протяженность магистрали</a:t>
            </a:r>
          </a:p>
          <a:p>
            <a:r>
              <a:rPr lang="ru-RU" sz="2800" b="1" dirty="0" smtClean="0"/>
              <a:t>2. Направление магистрали.</a:t>
            </a:r>
          </a:p>
          <a:p>
            <a:r>
              <a:rPr lang="ru-RU" sz="2800" b="1" dirty="0" smtClean="0"/>
              <a:t>3. Природные условия, в которых функционирует магистраль, влияние этих условий на эффективность работы.</a:t>
            </a:r>
          </a:p>
          <a:p>
            <a:r>
              <a:rPr lang="ru-RU" sz="2800" b="1" dirty="0" smtClean="0"/>
              <a:t>4.Крупные транспортные узлы.</a:t>
            </a:r>
          </a:p>
          <a:p>
            <a:r>
              <a:rPr lang="ru-RU" sz="2800" b="1" dirty="0" smtClean="0"/>
              <a:t>5.Состав и направление грузопотоков.</a:t>
            </a:r>
          </a:p>
          <a:p>
            <a:r>
              <a:rPr lang="ru-RU" sz="2800" b="1" dirty="0" smtClean="0"/>
              <a:t>6.Перспективы развития.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3"/>
            <a:ext cx="7772400" cy="857257"/>
          </a:xfrm>
        </p:spPr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492922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1группа. Изучить автомобильный транспорт.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2 группа. Изучить морской транспорт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3. Изучить речной транспорт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4. Изучить авиационный транспорт.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5. Изучить трубопроводный транспорт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st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60013" cy="684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st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60013" cy="6840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st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4411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Авиационный транспо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428604"/>
            <a:ext cx="814393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st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813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42918"/>
            <a:ext cx="6400800" cy="4995882"/>
          </a:xfrm>
        </p:spPr>
        <p:txBody>
          <a:bodyPr/>
          <a:lstStyle/>
          <a:p>
            <a:r>
              <a:rPr lang="ru-RU" sz="4000" b="1" dirty="0" smtClean="0"/>
              <a:t>Цель: Понятие «инфраструктура»; состав и роль инфраструктурного  комплекса. Значение транспорта; состав транспорта.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r>
              <a:rPr lang="es-UY">
                <a:solidFill>
                  <a:schemeClr val="tx1"/>
                </a:solidFill>
              </a:rPr>
              <a:t>Title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r>
              <a:rPr lang="es-UY"/>
              <a:t>Text</a:t>
            </a:r>
            <a:endParaRPr lang="es-ES"/>
          </a:p>
        </p:txBody>
      </p:sp>
      <p:pic>
        <p:nvPicPr>
          <p:cNvPr id="4" name="Picture 5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260013" cy="683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Докажите справедливость тезиса: «Транспорт- артерия, связывающая все отрасли хозяйства страны»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/>
          <a:lstStyle/>
          <a:p>
            <a:r>
              <a:rPr lang="ru-RU" i="1" dirty="0" smtClean="0"/>
              <a:t>Инфраструктура</a:t>
            </a:r>
            <a:r>
              <a:rPr lang="ru-RU" dirty="0" smtClean="0"/>
              <a:t>-это совокупность сооружений, зданий, систем и служб, необходимых для нормального функционирования и обеспечения повседневной жизни населения.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6629424" cy="5138758"/>
          </a:xfrm>
        </p:spPr>
        <p:txBody>
          <a:bodyPr/>
          <a:lstStyle/>
          <a:p>
            <a:r>
              <a:rPr lang="ru-RU" b="1" dirty="0" smtClean="0"/>
              <a:t>Инфраструктурный комплекс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29124" y="1071546"/>
            <a:ext cx="178595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357422" y="1000108"/>
            <a:ext cx="207170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596" y="1571612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Коммуникационная система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1500174"/>
            <a:ext cx="3143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Сфера обслуживания:</a:t>
            </a:r>
            <a:endParaRPr lang="ru-RU" sz="32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857224" y="2643182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714480" y="2643182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7158" y="3214686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связь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000232" y="3143248"/>
            <a:ext cx="343632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Транспорт</a:t>
            </a:r>
          </a:p>
          <a:p>
            <a:r>
              <a:rPr lang="ru-RU" sz="2800" b="1" dirty="0" smtClean="0"/>
              <a:t>Ж.Д.,</a:t>
            </a:r>
          </a:p>
          <a:p>
            <a:r>
              <a:rPr lang="ru-RU" sz="2800" b="1" dirty="0" smtClean="0"/>
              <a:t>Автомобильный,</a:t>
            </a:r>
          </a:p>
          <a:p>
            <a:r>
              <a:rPr lang="ru-RU" sz="2800" b="1" dirty="0" smtClean="0"/>
              <a:t>Авиационный,</a:t>
            </a:r>
          </a:p>
          <a:p>
            <a:r>
              <a:rPr lang="ru-RU" sz="2800" b="1" dirty="0" smtClean="0"/>
              <a:t>Трубопроводный,</a:t>
            </a:r>
          </a:p>
          <a:p>
            <a:r>
              <a:rPr lang="ru-RU" sz="2800" b="1" dirty="0" smtClean="0"/>
              <a:t>Морской и речной</a:t>
            </a:r>
          </a:p>
          <a:p>
            <a:r>
              <a:rPr lang="ru-RU" sz="2800" b="1" dirty="0" smtClean="0"/>
              <a:t>Электронный</a:t>
            </a:r>
          </a:p>
          <a:p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57818" y="2571744"/>
            <a:ext cx="3429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Торговля и </a:t>
            </a:r>
            <a:r>
              <a:rPr lang="ru-RU" sz="2800" dirty="0" err="1" smtClean="0"/>
              <a:t>общест.питание</a:t>
            </a:r>
            <a:endParaRPr lang="ru-RU" sz="2800" dirty="0" smtClean="0"/>
          </a:p>
          <a:p>
            <a:r>
              <a:rPr lang="ru-RU" sz="2800" dirty="0" smtClean="0"/>
              <a:t>ЖКХ, наука и образование</a:t>
            </a:r>
          </a:p>
          <a:p>
            <a:r>
              <a:rPr lang="ru-RU" sz="2800" dirty="0" smtClean="0"/>
              <a:t>Культура и искусство,</a:t>
            </a:r>
          </a:p>
          <a:p>
            <a:r>
              <a:rPr lang="ru-RU" sz="2800" dirty="0" smtClean="0"/>
              <a:t>Здравоохранение</a:t>
            </a:r>
          </a:p>
          <a:p>
            <a:r>
              <a:rPr lang="ru-RU" sz="2800" dirty="0" smtClean="0"/>
              <a:t>Соц.обеспечение и др.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643073"/>
          </a:xfrm>
        </p:spPr>
        <p:txBody>
          <a:bodyPr/>
          <a:lstStyle/>
          <a:p>
            <a:r>
              <a:rPr lang="ru-RU" sz="3200" u="sng" dirty="0" smtClean="0"/>
              <a:t>Коммуникационная </a:t>
            </a:r>
            <a:r>
              <a:rPr lang="ru-RU" sz="3200" u="sng" dirty="0" err="1" smtClean="0"/>
              <a:t>система.Задача</a:t>
            </a:r>
            <a:r>
              <a:rPr lang="ru-RU" sz="3200" u="sng" dirty="0" smtClean="0"/>
              <a:t>: </a:t>
            </a:r>
            <a:r>
              <a:rPr lang="ru-RU" sz="3200" dirty="0" smtClean="0"/>
              <a:t>перемещение в пространстве людей, </a:t>
            </a:r>
            <a:r>
              <a:rPr lang="ru-RU" sz="3200" dirty="0" err="1" smtClean="0"/>
              <a:t>информации,энергии</a:t>
            </a:r>
            <a:r>
              <a:rPr lang="ru-RU" sz="3200" dirty="0" smtClean="0"/>
              <a:t> и грузов.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058052" cy="3424246"/>
          </a:xfrm>
        </p:spPr>
        <p:txBody>
          <a:bodyPr/>
          <a:lstStyle/>
          <a:p>
            <a:r>
              <a:rPr lang="ru-RU" b="1" u="sng" dirty="0" smtClean="0"/>
              <a:t>Транспортная система </a:t>
            </a:r>
            <a:r>
              <a:rPr lang="ru-RU" dirty="0" smtClean="0"/>
              <a:t>состоит из всех видов транспорта, объединенных между собой транспортными узлами.</a:t>
            </a:r>
          </a:p>
          <a:p>
            <a:r>
              <a:rPr lang="ru-RU" b="1" u="sng" dirty="0" smtClean="0"/>
              <a:t>Транспортный узел-это </a:t>
            </a:r>
            <a:r>
              <a:rPr lang="ru-RU" dirty="0" smtClean="0"/>
              <a:t>пункт, в котором сходятся несколько видов транспорта и осуществляется обмен грузами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500042"/>
            <a:ext cx="7429552" cy="5857916"/>
          </a:xfrm>
        </p:spPr>
        <p:txBody>
          <a:bodyPr/>
          <a:lstStyle/>
          <a:p>
            <a:pPr algn="l"/>
            <a:r>
              <a:rPr lang="ru-RU" b="1" u="sng" dirty="0" smtClean="0"/>
              <a:t>Задача транспорта: </a:t>
            </a:r>
            <a:r>
              <a:rPr lang="ru-RU" dirty="0" smtClean="0"/>
              <a:t>обеспечить надежную связь между отраслями хозяйства и районами страны, а также обеспечить связь России с другими странами.</a:t>
            </a:r>
          </a:p>
          <a:p>
            <a:pPr algn="l"/>
            <a:r>
              <a:rPr lang="ru-RU" i="1" u="sng" dirty="0" smtClean="0"/>
              <a:t>Задание: </a:t>
            </a:r>
            <a:r>
              <a:rPr lang="ru-RU" dirty="0" smtClean="0"/>
              <a:t>пользуясь картой </a:t>
            </a:r>
            <a:r>
              <a:rPr lang="ru-RU" dirty="0" err="1" smtClean="0"/>
              <a:t>атласа,назовите</a:t>
            </a:r>
            <a:r>
              <a:rPr lang="ru-RU" dirty="0" smtClean="0"/>
              <a:t> транспортные узлы России.</a:t>
            </a:r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r>
              <a:rPr lang="ru-RU" dirty="0" smtClean="0"/>
              <a:t>Работа транспорта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42862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Грузооборот</a:t>
            </a:r>
            <a:r>
              <a:rPr lang="ru-RU" dirty="0" smtClean="0"/>
              <a:t>-это произведение груза(тонны) на расстояние его перевозки (км), измеряется в т</a:t>
            </a:r>
            <a:r>
              <a:rPr lang="en-US" dirty="0" smtClean="0"/>
              <a:t>/</a:t>
            </a:r>
            <a:r>
              <a:rPr lang="ru-RU" dirty="0" smtClean="0"/>
              <a:t>км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Пассажирооборот</a:t>
            </a:r>
            <a:r>
              <a:rPr lang="ru-RU" dirty="0" smtClean="0"/>
              <a:t>-количество пассажиров, перевезенных на определенное расстояние </a:t>
            </a:r>
          </a:p>
          <a:p>
            <a:r>
              <a:rPr lang="ru-RU" dirty="0" smtClean="0"/>
              <a:t>( </a:t>
            </a:r>
            <a:r>
              <a:rPr lang="ru-RU" dirty="0" err="1" smtClean="0"/>
              <a:t>пассажирокилометрах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1470025"/>
          </a:xfrm>
        </p:spPr>
        <p:txBody>
          <a:bodyPr/>
          <a:lstStyle/>
          <a:p>
            <a:r>
              <a:rPr lang="ru-RU" dirty="0" smtClean="0"/>
              <a:t>Железнодорожный транспорт.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start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357166"/>
            <a:ext cx="8286808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277</Words>
  <Application>Microsoft Office PowerPoint</Application>
  <PresentationFormat>Экран (4:3)</PresentationFormat>
  <Paragraphs>47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Diseño predeterminado</vt:lpstr>
      <vt:lpstr>Инфраструктурный комплекс. Транспорт. </vt:lpstr>
      <vt:lpstr>Презентация PowerPoint</vt:lpstr>
      <vt:lpstr>Инфраструктура-это совокупность сооружений, зданий, систем и служб, необходимых для нормального функционирования и обеспечения повседневной жизни населения.</vt:lpstr>
      <vt:lpstr>Презентация PowerPoint</vt:lpstr>
      <vt:lpstr>Коммуникационная система.Задача: перемещение в пространстве людей, информации,энергии и грузов.</vt:lpstr>
      <vt:lpstr>Презентация PowerPoint</vt:lpstr>
      <vt:lpstr>Работа транспорта</vt:lpstr>
      <vt:lpstr>Железнодорожный транспорт.</vt:lpstr>
      <vt:lpstr>Презентация PowerPoint</vt:lpstr>
      <vt:lpstr>Практическая работа.</vt:lpstr>
      <vt:lpstr>Домашнее задание.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Title</vt:lpstr>
      <vt:lpstr>Докажите справедливость тезиса: «Транспорт- артерия, связывающая все отрасли хозяйства страны»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Дом</cp:lastModifiedBy>
  <cp:revision>53</cp:revision>
  <dcterms:created xsi:type="dcterms:W3CDTF">2009-10-07T17:55:06Z</dcterms:created>
  <dcterms:modified xsi:type="dcterms:W3CDTF">2017-02-09T05:52:29Z</dcterms:modified>
</cp:coreProperties>
</file>