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71" r:id="rId11"/>
    <p:sldId id="272" r:id="rId12"/>
    <p:sldId id="269" r:id="rId13"/>
    <p:sldId id="270" r:id="rId14"/>
    <p:sldId id="273" r:id="rId15"/>
    <p:sldId id="275" r:id="rId16"/>
    <p:sldId id="276" r:id="rId17"/>
    <p:sldId id="274" r:id="rId18"/>
    <p:sldId id="277" r:id="rId19"/>
    <p:sldId id="278" r:id="rId20"/>
    <p:sldId id="260" r:id="rId21"/>
    <p:sldId id="279" r:id="rId22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5EA764-5677-4DC8-A332-66856BC8E646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3DFE8F-FBFB-4227-8C43-C1A93C10EFDB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FAF5C7-EC13-45EA-8795-19DFD499566C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AF4F8-9E57-4B4C-B3D9-FC3191B6016D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84C3A1-92DB-48EA-B429-CBD80A2E8DAF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66913F-0E1A-4AF9-97B8-DEFAF8DF4A27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68880D-297C-4DAD-B7B4-529352B6D6EB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44531F-224A-4770-8EDE-FD28C2B1D6F0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DE5D2D-2D98-489E-8A89-6B920770781C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260211-7805-4FA1-9C82-88FB54A04876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0108F3-2A8C-42F9-85FB-BB7C9C39E99F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BA9224C-B3DC-42CE-965E-B90881FBA1F3}" type="slidenum">
              <a:rPr lang="es-ES"/>
              <a:pPr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858016" y="6357958"/>
            <a:ext cx="2285984" cy="5000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Prezentacii.com</a:t>
            </a: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000364" y="1142985"/>
            <a:ext cx="5786478" cy="3571900"/>
          </a:xfrm>
        </p:spPr>
        <p:txBody>
          <a:bodyPr/>
          <a:lstStyle/>
          <a:p>
            <a:r>
              <a:rPr lang="ru-RU" b="1" dirty="0" smtClean="0"/>
              <a:t>Инфраструктурный комплекс. Транспорт.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428605"/>
            <a:ext cx="7772400" cy="714379"/>
          </a:xfrm>
        </p:spPr>
        <p:txBody>
          <a:bodyPr/>
          <a:lstStyle/>
          <a:p>
            <a:r>
              <a:rPr lang="ru-RU" dirty="0" smtClean="0"/>
              <a:t>Практическая работа.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1000108"/>
            <a:ext cx="7558118" cy="5286412"/>
          </a:xfrm>
        </p:spPr>
        <p:txBody>
          <a:bodyPr/>
          <a:lstStyle/>
          <a:p>
            <a:r>
              <a:rPr lang="ru-RU" sz="2800" b="1" dirty="0" smtClean="0"/>
              <a:t>Характеристика одной транспортной магистрали по плану.</a:t>
            </a:r>
          </a:p>
          <a:p>
            <a:r>
              <a:rPr lang="ru-RU" sz="2800" b="1" dirty="0" smtClean="0"/>
              <a:t>1.Протяженность магистрали</a:t>
            </a:r>
          </a:p>
          <a:p>
            <a:r>
              <a:rPr lang="ru-RU" sz="2800" b="1" dirty="0" smtClean="0"/>
              <a:t>2. Направление магистрали.</a:t>
            </a:r>
          </a:p>
          <a:p>
            <a:r>
              <a:rPr lang="ru-RU" sz="2800" b="1" dirty="0" smtClean="0"/>
              <a:t>3. Природные условия, в которых функционирует магистраль, влияние этих условий на эффективность работы.</a:t>
            </a:r>
          </a:p>
          <a:p>
            <a:r>
              <a:rPr lang="ru-RU" sz="2800" b="1" dirty="0" smtClean="0"/>
              <a:t>4.Крупные транспортные узлы.</a:t>
            </a:r>
          </a:p>
          <a:p>
            <a:r>
              <a:rPr lang="ru-RU" sz="2800" b="1" dirty="0" smtClean="0"/>
              <a:t>5.Состав и направление грузопотоков.</a:t>
            </a:r>
          </a:p>
          <a:p>
            <a:r>
              <a:rPr lang="ru-RU" sz="2800" b="1" dirty="0" smtClean="0"/>
              <a:t>6.Перспективы развития.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428603"/>
            <a:ext cx="7772400" cy="857257"/>
          </a:xfrm>
        </p:spPr>
        <p:txBody>
          <a:bodyPr/>
          <a:lstStyle/>
          <a:p>
            <a:r>
              <a:rPr lang="ru-RU" dirty="0" smtClean="0"/>
              <a:t>Домашнее задание.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428736"/>
            <a:ext cx="6400800" cy="4929222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ru-RU" dirty="0" smtClean="0"/>
              <a:t>1группа. Изучить автомобильный транспорт.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2 группа. Изучить морской транспорт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3. Изучить речной транспорт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4. Изучить авиационный транспорт.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5. Изучить трубопроводный транспорт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4" descr="star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04813"/>
            <a:ext cx="9144000" cy="6096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4" descr="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260013" cy="68405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4" descr="star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04813"/>
            <a:ext cx="9144000" cy="6096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4" descr="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260013" cy="68405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4" descr="star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04813"/>
            <a:ext cx="9144000" cy="6096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4" descr="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044113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4" descr="Авиационный транспор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428604"/>
            <a:ext cx="8143932" cy="58579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4" descr="star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04813"/>
            <a:ext cx="9144000" cy="6096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642918"/>
            <a:ext cx="6400800" cy="4995882"/>
          </a:xfrm>
        </p:spPr>
        <p:txBody>
          <a:bodyPr/>
          <a:lstStyle/>
          <a:p>
            <a:r>
              <a:rPr lang="ru-RU" sz="4000" b="1" dirty="0" smtClean="0"/>
              <a:t>Цель: Понятие «инфраструктура»; состав и роль инфраструктурного  комплекса. Значение транспорта; состав транспорта.</a:t>
            </a:r>
            <a:endParaRPr lang="ru-RU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04813"/>
            <a:ext cx="8229600" cy="1143000"/>
          </a:xfrm>
        </p:spPr>
        <p:txBody>
          <a:bodyPr/>
          <a:lstStyle/>
          <a:p>
            <a:r>
              <a:rPr lang="es-UY">
                <a:solidFill>
                  <a:schemeClr val="tx1"/>
                </a:solidFill>
              </a:rPr>
              <a:t>Title</a:t>
            </a:r>
            <a:endParaRPr lang="es-ES">
              <a:solidFill>
                <a:schemeClr val="tx1"/>
              </a:solidFill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844675"/>
            <a:ext cx="8229600" cy="4525963"/>
          </a:xfrm>
        </p:spPr>
        <p:txBody>
          <a:bodyPr/>
          <a:lstStyle/>
          <a:p>
            <a:r>
              <a:rPr lang="es-UY"/>
              <a:t>Text</a:t>
            </a:r>
            <a:endParaRPr lang="es-ES"/>
          </a:p>
        </p:txBody>
      </p:sp>
      <p:pic>
        <p:nvPicPr>
          <p:cNvPr id="4" name="Picture 5" descr="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260013" cy="6838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Докажите справедливость тезиса: «Транспорт- артерия, связывающая все отрасли хозяйства страны»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83254"/>
          </a:xfrm>
        </p:spPr>
        <p:txBody>
          <a:bodyPr/>
          <a:lstStyle/>
          <a:p>
            <a:r>
              <a:rPr lang="ru-RU" i="1" dirty="0" smtClean="0"/>
              <a:t>Инфраструктура</a:t>
            </a:r>
            <a:r>
              <a:rPr lang="ru-RU" dirty="0" smtClean="0"/>
              <a:t>-это совокупность сооружений, зданий, систем и служб, необходимых для нормального функционирования и обеспечения повседневной жизни населения.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2976" y="500042"/>
            <a:ext cx="6629424" cy="5138758"/>
          </a:xfrm>
        </p:spPr>
        <p:txBody>
          <a:bodyPr/>
          <a:lstStyle/>
          <a:p>
            <a:r>
              <a:rPr lang="ru-RU" b="1" dirty="0" smtClean="0"/>
              <a:t>Инфраструктурный комплекс</a:t>
            </a:r>
            <a:endParaRPr lang="ru-RU" b="1" dirty="0"/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4429124" y="1071546"/>
            <a:ext cx="1785950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rot="10800000" flipV="1">
            <a:off x="2357422" y="1000108"/>
            <a:ext cx="2071702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28596" y="1571612"/>
            <a:ext cx="39290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Коммуникационная система</a:t>
            </a:r>
            <a:endParaRPr lang="ru-RU" sz="3200" dirty="0"/>
          </a:p>
        </p:txBody>
      </p:sp>
      <p:sp>
        <p:nvSpPr>
          <p:cNvPr id="14" name="TextBox 13"/>
          <p:cNvSpPr txBox="1"/>
          <p:nvPr/>
        </p:nvSpPr>
        <p:spPr>
          <a:xfrm>
            <a:off x="5286380" y="1500174"/>
            <a:ext cx="31432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/>
              <a:t>Сфера обслуживания:</a:t>
            </a:r>
            <a:endParaRPr lang="ru-RU" sz="3200" dirty="0"/>
          </a:p>
        </p:txBody>
      </p:sp>
      <p:cxnSp>
        <p:nvCxnSpPr>
          <p:cNvPr id="16" name="Прямая со стрелкой 15"/>
          <p:cNvCxnSpPr/>
          <p:nvPr/>
        </p:nvCxnSpPr>
        <p:spPr>
          <a:xfrm rot="10800000" flipV="1">
            <a:off x="857224" y="2643182"/>
            <a:ext cx="571504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1714480" y="2643182"/>
            <a:ext cx="857256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57158" y="3214686"/>
            <a:ext cx="12858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связь</a:t>
            </a:r>
            <a:endParaRPr lang="ru-RU" sz="2800" dirty="0"/>
          </a:p>
        </p:txBody>
      </p:sp>
      <p:sp>
        <p:nvSpPr>
          <p:cNvPr id="20" name="TextBox 19"/>
          <p:cNvSpPr txBox="1"/>
          <p:nvPr/>
        </p:nvSpPr>
        <p:spPr>
          <a:xfrm>
            <a:off x="2000232" y="3143248"/>
            <a:ext cx="3436325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/>
              <a:t>Транспорт</a:t>
            </a:r>
          </a:p>
          <a:p>
            <a:r>
              <a:rPr lang="ru-RU" sz="2800" b="1" dirty="0" smtClean="0"/>
              <a:t>Ж.Д.,</a:t>
            </a:r>
          </a:p>
          <a:p>
            <a:r>
              <a:rPr lang="ru-RU" sz="2800" b="1" dirty="0" smtClean="0"/>
              <a:t>Автомобильный,</a:t>
            </a:r>
          </a:p>
          <a:p>
            <a:r>
              <a:rPr lang="ru-RU" sz="2800" b="1" dirty="0" smtClean="0"/>
              <a:t>Авиационный,</a:t>
            </a:r>
          </a:p>
          <a:p>
            <a:r>
              <a:rPr lang="ru-RU" sz="2800" b="1" dirty="0" smtClean="0"/>
              <a:t>Трубопроводный,</a:t>
            </a:r>
          </a:p>
          <a:p>
            <a:r>
              <a:rPr lang="ru-RU" sz="2800" b="1" dirty="0" smtClean="0"/>
              <a:t>Морской и речной</a:t>
            </a:r>
          </a:p>
          <a:p>
            <a:r>
              <a:rPr lang="ru-RU" sz="2800" b="1" dirty="0" smtClean="0"/>
              <a:t>Электронный</a:t>
            </a:r>
          </a:p>
          <a:p>
            <a:endParaRPr lang="ru-RU" sz="28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5357818" y="2571744"/>
            <a:ext cx="342902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Торговля и </a:t>
            </a:r>
            <a:r>
              <a:rPr lang="ru-RU" sz="2800" dirty="0" err="1" smtClean="0"/>
              <a:t>общест.питание</a:t>
            </a:r>
            <a:endParaRPr lang="ru-RU" sz="2800" dirty="0" smtClean="0"/>
          </a:p>
          <a:p>
            <a:r>
              <a:rPr lang="ru-RU" sz="2800" dirty="0" smtClean="0"/>
              <a:t>ЖКХ, наука и образование</a:t>
            </a:r>
          </a:p>
          <a:p>
            <a:r>
              <a:rPr lang="ru-RU" sz="2800" dirty="0" smtClean="0"/>
              <a:t>Культура и искусство,</a:t>
            </a:r>
          </a:p>
          <a:p>
            <a:r>
              <a:rPr lang="ru-RU" sz="2800" dirty="0" smtClean="0"/>
              <a:t>Здравоохранение</a:t>
            </a:r>
          </a:p>
          <a:p>
            <a:r>
              <a:rPr lang="ru-RU" sz="2800" dirty="0" smtClean="0"/>
              <a:t>Соц.обеспечение и др.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00043"/>
            <a:ext cx="7772400" cy="1643073"/>
          </a:xfrm>
        </p:spPr>
        <p:txBody>
          <a:bodyPr/>
          <a:lstStyle/>
          <a:p>
            <a:r>
              <a:rPr lang="ru-RU" sz="3200" u="sng" dirty="0" smtClean="0"/>
              <a:t>Коммуникационная </a:t>
            </a:r>
            <a:r>
              <a:rPr lang="ru-RU" sz="3200" u="sng" dirty="0" err="1" smtClean="0"/>
              <a:t>система.Задача</a:t>
            </a:r>
            <a:r>
              <a:rPr lang="ru-RU" sz="3200" u="sng" dirty="0" smtClean="0"/>
              <a:t>: </a:t>
            </a:r>
            <a:r>
              <a:rPr lang="ru-RU" sz="3200" dirty="0" smtClean="0"/>
              <a:t>перемещение в пространстве людей, </a:t>
            </a:r>
            <a:r>
              <a:rPr lang="ru-RU" sz="3200" dirty="0" err="1" smtClean="0"/>
              <a:t>информации,энергии</a:t>
            </a:r>
            <a:r>
              <a:rPr lang="ru-RU" sz="3200" dirty="0" smtClean="0"/>
              <a:t> и грузов.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2214554"/>
            <a:ext cx="7058052" cy="3424246"/>
          </a:xfrm>
        </p:spPr>
        <p:txBody>
          <a:bodyPr/>
          <a:lstStyle/>
          <a:p>
            <a:r>
              <a:rPr lang="ru-RU" b="1" u="sng" dirty="0" smtClean="0"/>
              <a:t>Транспортная система </a:t>
            </a:r>
            <a:r>
              <a:rPr lang="ru-RU" dirty="0" smtClean="0"/>
              <a:t>состоит из всех видов транспорта, объединенных между собой транспортными узлами.</a:t>
            </a:r>
          </a:p>
          <a:p>
            <a:r>
              <a:rPr lang="ru-RU" b="1" u="sng" dirty="0" smtClean="0"/>
              <a:t>Транспортный узел-это </a:t>
            </a:r>
            <a:r>
              <a:rPr lang="ru-RU" dirty="0" smtClean="0"/>
              <a:t>пункт, в котором сходятся несколько видов транспорта и осуществляется обмен грузами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2976" y="500042"/>
            <a:ext cx="7429552" cy="5857916"/>
          </a:xfrm>
        </p:spPr>
        <p:txBody>
          <a:bodyPr/>
          <a:lstStyle/>
          <a:p>
            <a:pPr algn="l"/>
            <a:r>
              <a:rPr lang="ru-RU" b="1" u="sng" dirty="0" smtClean="0"/>
              <a:t>Задача транспорта: </a:t>
            </a:r>
            <a:r>
              <a:rPr lang="ru-RU" dirty="0" smtClean="0"/>
              <a:t>обеспечить надежную связь между отраслями хозяйства и районами страны, а также обеспечить связь России с другими странами.</a:t>
            </a:r>
          </a:p>
          <a:p>
            <a:pPr algn="l"/>
            <a:r>
              <a:rPr lang="ru-RU" i="1" u="sng" dirty="0" smtClean="0"/>
              <a:t>Задание: </a:t>
            </a:r>
            <a:r>
              <a:rPr lang="ru-RU" dirty="0" smtClean="0"/>
              <a:t>пользуясь картой </a:t>
            </a:r>
            <a:r>
              <a:rPr lang="ru-RU" dirty="0" err="1" smtClean="0"/>
              <a:t>атласа,назовите</a:t>
            </a:r>
            <a:r>
              <a:rPr lang="ru-RU" dirty="0" smtClean="0"/>
              <a:t> транспортные узлы России.</a:t>
            </a:r>
            <a:endParaRPr lang="ru-RU" i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571480"/>
            <a:ext cx="7772400" cy="1470025"/>
          </a:xfrm>
        </p:spPr>
        <p:txBody>
          <a:bodyPr/>
          <a:lstStyle/>
          <a:p>
            <a:r>
              <a:rPr lang="ru-RU" dirty="0" smtClean="0"/>
              <a:t>Работа транспорта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928802"/>
            <a:ext cx="6400800" cy="428628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ru-RU" b="1" dirty="0" smtClean="0"/>
              <a:t>Грузооборот</a:t>
            </a:r>
            <a:r>
              <a:rPr lang="ru-RU" dirty="0" smtClean="0"/>
              <a:t>-это произведение груза(тонны) на расстояние его перевозки (км), измеряется в т</a:t>
            </a:r>
            <a:r>
              <a:rPr lang="en-US" dirty="0" smtClean="0"/>
              <a:t>/</a:t>
            </a:r>
            <a:r>
              <a:rPr lang="ru-RU" dirty="0" smtClean="0"/>
              <a:t>км</a:t>
            </a:r>
          </a:p>
          <a:p>
            <a:pPr>
              <a:buFont typeface="Arial" pitchFamily="34" charset="0"/>
              <a:buChar char="•"/>
            </a:pPr>
            <a:r>
              <a:rPr lang="ru-RU" b="1" dirty="0" smtClean="0"/>
              <a:t>Пассажирооборот</a:t>
            </a:r>
            <a:r>
              <a:rPr lang="ru-RU" dirty="0" smtClean="0"/>
              <a:t>-количество пассажиров, перевезенных на определенное расстояние </a:t>
            </a:r>
          </a:p>
          <a:p>
            <a:r>
              <a:rPr lang="ru-RU" dirty="0" smtClean="0"/>
              <a:t>( </a:t>
            </a:r>
            <a:r>
              <a:rPr lang="ru-RU" dirty="0" err="1" smtClean="0"/>
              <a:t>пассажирокилометрах</a:t>
            </a:r>
            <a:r>
              <a:rPr lang="ru-RU" dirty="0" smtClean="0"/>
              <a:t>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642918"/>
            <a:ext cx="7772400" cy="1470025"/>
          </a:xfrm>
        </p:spPr>
        <p:txBody>
          <a:bodyPr/>
          <a:lstStyle/>
          <a:p>
            <a:r>
              <a:rPr lang="ru-RU" dirty="0" smtClean="0"/>
              <a:t>Железнодорожный транспорт.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4" descr="start"/>
          <p:cNvPicPr>
            <a:picLocks noChangeAspect="1" noChangeArrowheads="1"/>
          </p:cNvPicPr>
          <p:nvPr/>
        </p:nvPicPr>
        <p:blipFill>
          <a:blip r:embed="rId2" cstate="print">
            <a:lum bright="-10000" contrast="10000"/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9" y="357166"/>
            <a:ext cx="8286808" cy="60007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1029</TotalTime>
  <Words>277</Words>
  <Application>Microsoft Office PowerPoint</Application>
  <PresentationFormat>Экран (4:3)</PresentationFormat>
  <Paragraphs>47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Diseño predeterminado</vt:lpstr>
      <vt:lpstr>Инфраструктурный комплекс. Транспорт. </vt:lpstr>
      <vt:lpstr>Презентация PowerPoint</vt:lpstr>
      <vt:lpstr>Инфраструктура-это совокупность сооружений, зданий, систем и служб, необходимых для нормального функционирования и обеспечения повседневной жизни населения.</vt:lpstr>
      <vt:lpstr>Презентация PowerPoint</vt:lpstr>
      <vt:lpstr>Коммуникационная система.Задача: перемещение в пространстве людей, информации,энергии и грузов.</vt:lpstr>
      <vt:lpstr>Презентация PowerPoint</vt:lpstr>
      <vt:lpstr>Работа транспорта</vt:lpstr>
      <vt:lpstr>Железнодорожный транспорт.</vt:lpstr>
      <vt:lpstr>Презентация PowerPoint</vt:lpstr>
      <vt:lpstr>Практическая работа.</vt:lpstr>
      <vt:lpstr>Домашнее задание.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Title</vt:lpstr>
      <vt:lpstr>Докажите справедливость тезиса: «Транспорт- артерия, связывающая все отрасли хозяйства страны»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Дом</cp:lastModifiedBy>
  <cp:revision>53</cp:revision>
  <dcterms:created xsi:type="dcterms:W3CDTF">2009-10-07T17:55:06Z</dcterms:created>
  <dcterms:modified xsi:type="dcterms:W3CDTF">2017-02-09T05:52:29Z</dcterms:modified>
</cp:coreProperties>
</file>