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5998825" cy="15998825"/>
  <p:notesSz cx="6858000" cy="9144000"/>
  <p:defaultTextStyle>
    <a:defPPr>
      <a:defRPr lang="ru-RU"/>
    </a:defPPr>
    <a:lvl1pPr marL="0" algn="l" defTabSz="1535826" rtl="0" eaLnBrk="1" latinLnBrk="0" hangingPunct="1">
      <a:defRPr sz="3023" kern="1200">
        <a:solidFill>
          <a:schemeClr val="tx1"/>
        </a:solidFill>
        <a:latin typeface="+mn-lt"/>
        <a:ea typeface="+mn-ea"/>
        <a:cs typeface="+mn-cs"/>
      </a:defRPr>
    </a:lvl1pPr>
    <a:lvl2pPr marL="767913" algn="l" defTabSz="1535826" rtl="0" eaLnBrk="1" latinLnBrk="0" hangingPunct="1">
      <a:defRPr sz="3023" kern="1200">
        <a:solidFill>
          <a:schemeClr val="tx1"/>
        </a:solidFill>
        <a:latin typeface="+mn-lt"/>
        <a:ea typeface="+mn-ea"/>
        <a:cs typeface="+mn-cs"/>
      </a:defRPr>
    </a:lvl2pPr>
    <a:lvl3pPr marL="1535826" algn="l" defTabSz="1535826" rtl="0" eaLnBrk="1" latinLnBrk="0" hangingPunct="1">
      <a:defRPr sz="3023" kern="1200">
        <a:solidFill>
          <a:schemeClr val="tx1"/>
        </a:solidFill>
        <a:latin typeface="+mn-lt"/>
        <a:ea typeface="+mn-ea"/>
        <a:cs typeface="+mn-cs"/>
      </a:defRPr>
    </a:lvl3pPr>
    <a:lvl4pPr marL="2303739" algn="l" defTabSz="1535826" rtl="0" eaLnBrk="1" latinLnBrk="0" hangingPunct="1">
      <a:defRPr sz="3023" kern="1200">
        <a:solidFill>
          <a:schemeClr val="tx1"/>
        </a:solidFill>
        <a:latin typeface="+mn-lt"/>
        <a:ea typeface="+mn-ea"/>
        <a:cs typeface="+mn-cs"/>
      </a:defRPr>
    </a:lvl4pPr>
    <a:lvl5pPr marL="3071652" algn="l" defTabSz="1535826" rtl="0" eaLnBrk="1" latinLnBrk="0" hangingPunct="1">
      <a:defRPr sz="3023" kern="1200">
        <a:solidFill>
          <a:schemeClr val="tx1"/>
        </a:solidFill>
        <a:latin typeface="+mn-lt"/>
        <a:ea typeface="+mn-ea"/>
        <a:cs typeface="+mn-cs"/>
      </a:defRPr>
    </a:lvl5pPr>
    <a:lvl6pPr marL="3839566" algn="l" defTabSz="1535826" rtl="0" eaLnBrk="1" latinLnBrk="0" hangingPunct="1">
      <a:defRPr sz="3023" kern="1200">
        <a:solidFill>
          <a:schemeClr val="tx1"/>
        </a:solidFill>
        <a:latin typeface="+mn-lt"/>
        <a:ea typeface="+mn-ea"/>
        <a:cs typeface="+mn-cs"/>
      </a:defRPr>
    </a:lvl6pPr>
    <a:lvl7pPr marL="4607479" algn="l" defTabSz="1535826" rtl="0" eaLnBrk="1" latinLnBrk="0" hangingPunct="1">
      <a:defRPr sz="3023" kern="1200">
        <a:solidFill>
          <a:schemeClr val="tx1"/>
        </a:solidFill>
        <a:latin typeface="+mn-lt"/>
        <a:ea typeface="+mn-ea"/>
        <a:cs typeface="+mn-cs"/>
      </a:defRPr>
    </a:lvl7pPr>
    <a:lvl8pPr marL="5375392" algn="l" defTabSz="1535826" rtl="0" eaLnBrk="1" latinLnBrk="0" hangingPunct="1">
      <a:defRPr sz="3023" kern="1200">
        <a:solidFill>
          <a:schemeClr val="tx1"/>
        </a:solidFill>
        <a:latin typeface="+mn-lt"/>
        <a:ea typeface="+mn-ea"/>
        <a:cs typeface="+mn-cs"/>
      </a:defRPr>
    </a:lvl8pPr>
    <a:lvl9pPr marL="6143305" algn="l" defTabSz="1535826" rtl="0" eaLnBrk="1" latinLnBrk="0" hangingPunct="1">
      <a:defRPr sz="3023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CC9DE-3D7F-4E70-986C-3147600F988B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0764-D135-4EA8-835D-1B7F7BB23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54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919" y="851790"/>
            <a:ext cx="13798987" cy="30923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9919" y="4258947"/>
            <a:ext cx="13798987" cy="10151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99919" y="14828542"/>
            <a:ext cx="3599736" cy="85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C9DE-3D7F-4E70-986C-3147600F988B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299611" y="14828542"/>
            <a:ext cx="5399603" cy="85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299170" y="14828542"/>
            <a:ext cx="3599736" cy="85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50764-D135-4EA8-835D-1B7F7BB23D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38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199876" rtl="0" eaLnBrk="1" latinLnBrk="0" hangingPunct="1">
        <a:lnSpc>
          <a:spcPct val="90000"/>
        </a:lnSpc>
        <a:spcBef>
          <a:spcPct val="0"/>
        </a:spcBef>
        <a:buNone/>
        <a:defRPr sz="577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9969" indent="-299969" algn="l" defTabSz="1199876" rtl="0" eaLnBrk="1" latinLnBrk="0" hangingPunct="1">
        <a:lnSpc>
          <a:spcPct val="90000"/>
        </a:lnSpc>
        <a:spcBef>
          <a:spcPts val="1312"/>
        </a:spcBef>
        <a:buFont typeface="Arial" panose="020B0604020202020204" pitchFamily="34" charset="0"/>
        <a:buChar char="•"/>
        <a:defRPr sz="3674" kern="1200">
          <a:solidFill>
            <a:schemeClr val="tx1"/>
          </a:solidFill>
          <a:latin typeface="+mn-lt"/>
          <a:ea typeface="+mn-ea"/>
          <a:cs typeface="+mn-cs"/>
        </a:defRPr>
      </a:lvl1pPr>
      <a:lvl2pPr marL="899907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3149" kern="1200">
          <a:solidFill>
            <a:schemeClr val="tx1"/>
          </a:solidFill>
          <a:latin typeface="+mn-lt"/>
          <a:ea typeface="+mn-ea"/>
          <a:cs typeface="+mn-cs"/>
        </a:defRPr>
      </a:lvl2pPr>
      <a:lvl3pPr marL="1499845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624" kern="1200">
          <a:solidFill>
            <a:schemeClr val="tx1"/>
          </a:solidFill>
          <a:latin typeface="+mn-lt"/>
          <a:ea typeface="+mn-ea"/>
          <a:cs typeface="+mn-cs"/>
        </a:defRPr>
      </a:lvl3pPr>
      <a:lvl4pPr marL="2099782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4pPr>
      <a:lvl5pPr marL="2699720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5pPr>
      <a:lvl6pPr marL="3299658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6pPr>
      <a:lvl7pPr marL="3899596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7pPr>
      <a:lvl8pPr marL="4499534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8pPr>
      <a:lvl9pPr marL="5099472" indent="-299969" algn="l" defTabSz="1199876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1pPr>
      <a:lvl2pPr marL="599938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2pPr>
      <a:lvl3pPr marL="1199876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799814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4pPr>
      <a:lvl5pPr marL="2399751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5pPr>
      <a:lvl6pPr marL="2999689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6pPr>
      <a:lvl7pPr marL="3599627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7pPr>
      <a:lvl8pPr marL="4199565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8pPr>
      <a:lvl9pPr marL="4799503" algn="l" defTabSz="1199876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98825" cy="159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85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98825" cy="159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67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98825" cy="159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29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98825" cy="159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65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98825" cy="159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94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98825" cy="159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5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98825" cy="159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910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98825" cy="159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773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98825" cy="159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80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98825" cy="159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59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Салтыкова Елена Леонидовна</dc:creator>
  <cp:lastModifiedBy>Салтыкова Елена Леонидовна</cp:lastModifiedBy>
  <cp:revision>1</cp:revision>
  <dcterms:created xsi:type="dcterms:W3CDTF">2025-04-28T14:22:57Z</dcterms:created>
  <dcterms:modified xsi:type="dcterms:W3CDTF">2025-04-28T14:22:57Z</dcterms:modified>
</cp:coreProperties>
</file>