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5998825" cy="15998825"/>
  <p:notesSz cx="6858000" cy="9144000"/>
  <p:defaultTextStyle>
    <a:defPPr>
      <a:defRPr lang="ru-RU"/>
    </a:defPPr>
    <a:lvl1pPr marL="0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1pPr>
    <a:lvl2pPr marL="767913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2pPr>
    <a:lvl3pPr marL="1535826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3pPr>
    <a:lvl4pPr marL="2303739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4pPr>
    <a:lvl5pPr marL="3071652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5pPr>
    <a:lvl6pPr marL="3839566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6pPr>
    <a:lvl7pPr marL="4607479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7pPr>
    <a:lvl8pPr marL="5375392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8pPr>
    <a:lvl9pPr marL="6143305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9DE-3D7F-4E70-986C-3147600F988B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0764-D135-4EA8-835D-1B7F7BB2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4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919" y="851790"/>
            <a:ext cx="13798987" cy="3092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99919" y="14828542"/>
            <a:ext cx="3599736" cy="85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C9DE-3D7F-4E70-986C-3147600F988B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99611" y="14828542"/>
            <a:ext cx="5399603" cy="85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99170" y="14828542"/>
            <a:ext cx="3599736" cy="85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0764-D135-4EA8-835D-1B7F7BB2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199876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69" indent="-299969" algn="l" defTabSz="1199876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07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2pPr>
      <a:lvl3pPr marL="1499845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4" kern="1200">
          <a:solidFill>
            <a:schemeClr val="tx1"/>
          </a:solidFill>
          <a:latin typeface="+mn-lt"/>
          <a:ea typeface="+mn-ea"/>
          <a:cs typeface="+mn-cs"/>
        </a:defRPr>
      </a:lvl3pPr>
      <a:lvl4pPr marL="2099782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720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658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596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534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472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38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876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814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751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689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627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565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503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6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9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Салтыкова Елена Леонидовна</dc:creator>
  <cp:lastModifiedBy>Салтыкова Елена Леонидовна</cp:lastModifiedBy>
  <cp:revision>1</cp:revision>
  <dcterms:created xsi:type="dcterms:W3CDTF">2025-04-28T14:22:57Z</dcterms:created>
  <dcterms:modified xsi:type="dcterms:W3CDTF">2025-04-28T14:22:57Z</dcterms:modified>
</cp:coreProperties>
</file>